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9"/>
  </p:notesMasterIdLst>
  <p:handoutMasterIdLst>
    <p:handoutMasterId r:id="rId30"/>
  </p:handoutMasterIdLst>
  <p:sldIdLst>
    <p:sldId id="271" r:id="rId2"/>
    <p:sldId id="306" r:id="rId3"/>
    <p:sldId id="261" r:id="rId4"/>
    <p:sldId id="332" r:id="rId5"/>
    <p:sldId id="374" r:id="rId6"/>
    <p:sldId id="375" r:id="rId7"/>
    <p:sldId id="324" r:id="rId8"/>
    <p:sldId id="333" r:id="rId9"/>
    <p:sldId id="373" r:id="rId10"/>
    <p:sldId id="313" r:id="rId11"/>
    <p:sldId id="339" r:id="rId12"/>
    <p:sldId id="340" r:id="rId13"/>
    <p:sldId id="267" r:id="rId14"/>
    <p:sldId id="289" r:id="rId15"/>
    <p:sldId id="263" r:id="rId16"/>
    <p:sldId id="290" r:id="rId17"/>
    <p:sldId id="291" r:id="rId18"/>
    <p:sldId id="292" r:id="rId19"/>
    <p:sldId id="366" r:id="rId20"/>
    <p:sldId id="349" r:id="rId21"/>
    <p:sldId id="368" r:id="rId22"/>
    <p:sldId id="369" r:id="rId23"/>
    <p:sldId id="370" r:id="rId24"/>
    <p:sldId id="376" r:id="rId25"/>
    <p:sldId id="371" r:id="rId26"/>
    <p:sldId id="372" r:id="rId27"/>
    <p:sldId id="293" r:id="rId28"/>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風見　康裕" initials="風見"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82014" autoAdjust="0"/>
  </p:normalViewPr>
  <p:slideViewPr>
    <p:cSldViewPr>
      <p:cViewPr>
        <p:scale>
          <a:sx n="70" d="100"/>
          <a:sy n="70" d="100"/>
        </p:scale>
        <p:origin x="-1344" y="-162"/>
      </p:cViewPr>
      <p:guideLst>
        <p:guide orient="horz" pos="2160"/>
        <p:guide pos="2881"/>
      </p:guideLst>
    </p:cSldViewPr>
  </p:slideViewPr>
  <p:outlineViewPr>
    <p:cViewPr>
      <p:scale>
        <a:sx n="33" d="100"/>
        <a:sy n="33" d="100"/>
      </p:scale>
      <p:origin x="0" y="3330"/>
    </p:cViewPr>
  </p:outlineViewPr>
  <p:notesTextViewPr>
    <p:cViewPr>
      <p:scale>
        <a:sx n="1" d="1"/>
        <a:sy n="1" d="1"/>
      </p:scale>
      <p:origin x="0" y="0"/>
    </p:cViewPr>
  </p:notesTextViewPr>
  <p:sorterViewPr>
    <p:cViewPr>
      <p:scale>
        <a:sx n="100" d="100"/>
        <a:sy n="100" d="100"/>
      </p:scale>
      <p:origin x="0" y="1806"/>
    </p:cViewPr>
  </p:sorterViewPr>
  <p:notesViewPr>
    <p:cSldViewPr>
      <p:cViewPr varScale="1">
        <p:scale>
          <a:sx n="51" d="100"/>
          <a:sy n="51" d="100"/>
        </p:scale>
        <p:origin x="-3018" y="-10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系列 1</c:v>
                </c:pt>
              </c:strCache>
            </c:strRef>
          </c:tx>
          <c:cat>
            <c:strRef>
              <c:f>Sheet1!$A$2:$A$5</c:f>
              <c:strCache>
                <c:ptCount val="4"/>
                <c:pt idx="0">
                  <c:v>分類 1</c:v>
                </c:pt>
                <c:pt idx="1">
                  <c:v>分類 2</c:v>
                </c:pt>
                <c:pt idx="2">
                  <c:v>分類 3</c:v>
                </c:pt>
                <c:pt idx="3">
                  <c:v>分類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cat>
            <c:strRef>
              <c:f>Sheet1!$A$2:$A$5</c:f>
              <c:strCache>
                <c:ptCount val="4"/>
                <c:pt idx="0">
                  <c:v>分類 1</c:v>
                </c:pt>
                <c:pt idx="1">
                  <c:v>分類 2</c:v>
                </c:pt>
                <c:pt idx="2">
                  <c:v>分類 3</c:v>
                </c:pt>
                <c:pt idx="3">
                  <c:v>分類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系列 3</c:v>
                </c:pt>
              </c:strCache>
            </c:strRef>
          </c:tx>
          <c:cat>
            <c:strRef>
              <c:f>Sheet1!$A$2:$A$5</c:f>
              <c:strCache>
                <c:ptCount val="4"/>
                <c:pt idx="0">
                  <c:v>分類 1</c:v>
                </c:pt>
                <c:pt idx="1">
                  <c:v>分類 2</c:v>
                </c:pt>
                <c:pt idx="2">
                  <c:v>分類 3</c:v>
                </c:pt>
                <c:pt idx="3">
                  <c:v>分類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59714176"/>
        <c:axId val="59724160"/>
      </c:lineChart>
      <c:catAx>
        <c:axId val="59714176"/>
        <c:scaling>
          <c:orientation val="minMax"/>
        </c:scaling>
        <c:delete val="0"/>
        <c:axPos val="b"/>
        <c:majorTickMark val="out"/>
        <c:minorTickMark val="none"/>
        <c:tickLblPos val="nextTo"/>
        <c:crossAx val="59724160"/>
        <c:crosses val="autoZero"/>
        <c:auto val="1"/>
        <c:lblAlgn val="ctr"/>
        <c:lblOffset val="100"/>
        <c:noMultiLvlLbl val="0"/>
      </c:catAx>
      <c:valAx>
        <c:axId val="59724160"/>
        <c:scaling>
          <c:orientation val="minMax"/>
        </c:scaling>
        <c:delete val="0"/>
        <c:axPos val="l"/>
        <c:majorGridlines/>
        <c:numFmt formatCode="General" sourceLinked="1"/>
        <c:majorTickMark val="out"/>
        <c:minorTickMark val="none"/>
        <c:tickLblPos val="nextTo"/>
        <c:crossAx val="59714176"/>
        <c:crosses val="autoZero"/>
        <c:crossBetween val="between"/>
      </c:valAx>
    </c:plotArea>
    <c:legend>
      <c:legendPos val="r"/>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94BEF-814C-4CFF-916B-E8D860197EFB}"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kumimoji="1" lang="ja-JP" altLang="en-US"/>
        </a:p>
      </dgm:t>
    </dgm:pt>
    <dgm:pt modelId="{E3186624-4F18-42F5-84E3-60D65F41E8D2}">
      <dgm:prSet phldrT="[テキスト]" custT="1"/>
      <dgm:spPr/>
      <dgm:t>
        <a:bodyPr/>
        <a:lstStyle/>
        <a:p>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選挙権は</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歳へ</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13460620-23B3-4F84-AF11-CC314A5DE5D4}" type="parTrans" cxnId="{AA50557F-6CB5-49E6-AD7E-C98E5E894CD3}">
      <dgm:prSet/>
      <dgm:spPr/>
      <dgm:t>
        <a:bodyPr/>
        <a:lstStyle/>
        <a:p>
          <a:endParaRPr kumimoji="1" lang="ja-JP" altLang="en-US"/>
        </a:p>
      </dgm:t>
    </dgm:pt>
    <dgm:pt modelId="{94A5BF19-5E51-4CF6-B98E-B7B47F865007}" type="sibTrans" cxnId="{AA50557F-6CB5-49E6-AD7E-C98E5E894CD3}">
      <dgm:prSet/>
      <dgm:spPr/>
      <dgm:t>
        <a:bodyPr/>
        <a:lstStyle/>
        <a:p>
          <a:endParaRPr kumimoji="1" lang="ja-JP" altLang="en-US"/>
        </a:p>
      </dgm:t>
    </dgm:pt>
    <dgm:pt modelId="{87A2EACC-4A0F-46FA-902E-2AFA5F97FD2F}">
      <dgm:prSet phldrT="[テキスト]" custT="1"/>
      <dgm:spPr/>
      <dgm:t>
        <a:bodyPr/>
        <a:lstStyle/>
        <a:p>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DB43062-F604-4ACB-8297-8A1BB454F1B3}" type="parTrans" cxnId="{DBDB6F33-FFA5-4F0D-A5B1-707C9364EA14}">
      <dgm:prSet/>
      <dgm:spPr/>
      <dgm:t>
        <a:bodyPr/>
        <a:lstStyle/>
        <a:p>
          <a:endParaRPr kumimoji="1" lang="ja-JP" altLang="en-US"/>
        </a:p>
      </dgm:t>
    </dgm:pt>
    <dgm:pt modelId="{49A5501C-A252-426B-A9A2-F1F4FC17D36E}" type="sibTrans" cxnId="{DBDB6F33-FFA5-4F0D-A5B1-707C9364EA14}">
      <dgm:prSet/>
      <dgm:spPr/>
      <dgm:t>
        <a:bodyPr/>
        <a:lstStyle/>
        <a:p>
          <a:endParaRPr kumimoji="1" lang="ja-JP" altLang="en-US"/>
        </a:p>
      </dgm:t>
    </dgm:pt>
    <dgm:pt modelId="{99E5DDE9-41EC-4F06-B536-6E32FD86BAB5}">
      <dgm:prSet phldrT="[テキスト]" custT="1"/>
      <dgm:spPr/>
      <dgm:t>
        <a:bodyPr lIns="144000" rIns="0"/>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未成年は</a:t>
          </a:r>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歳未満のまま</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7A77CC3-5EB0-4586-9EC1-82D8714F9C0E}" type="parTrans" cxnId="{88A6487E-5DE6-496F-AEA3-AE02965B569E}">
      <dgm:prSet/>
      <dgm:spPr/>
      <dgm:t>
        <a:bodyPr/>
        <a:lstStyle/>
        <a:p>
          <a:endParaRPr kumimoji="1" lang="ja-JP" altLang="en-US"/>
        </a:p>
      </dgm:t>
    </dgm:pt>
    <dgm:pt modelId="{25C18C88-0DF1-4ADA-983B-A271B2B0D57B}" type="sibTrans" cxnId="{88A6487E-5DE6-496F-AEA3-AE02965B569E}">
      <dgm:prSet/>
      <dgm:spPr/>
      <dgm:t>
        <a:bodyPr/>
        <a:lstStyle/>
        <a:p>
          <a:endParaRPr kumimoji="1" lang="ja-JP" altLang="en-US"/>
        </a:p>
      </dgm:t>
    </dgm:pt>
    <dgm:pt modelId="{F0A5CD41-8750-4D89-B232-5A20669509EF}">
      <dgm:prSet phldrT="[テキスト]"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今夏の参院選から！</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A0E7502D-BB50-4AED-A6E5-1180CCECA70A}" type="parTrans" cxnId="{FDFBD572-94AF-4EA4-9854-FE576C7D9640}">
      <dgm:prSet/>
      <dgm:spPr/>
      <dgm:t>
        <a:bodyPr/>
        <a:lstStyle/>
        <a:p>
          <a:endParaRPr kumimoji="1" lang="ja-JP" altLang="en-US"/>
        </a:p>
      </dgm:t>
    </dgm:pt>
    <dgm:pt modelId="{1D60F49A-186C-4E43-AC6F-849D957919F2}" type="sibTrans" cxnId="{FDFBD572-94AF-4EA4-9854-FE576C7D9640}">
      <dgm:prSet/>
      <dgm:spPr/>
      <dgm:t>
        <a:bodyPr/>
        <a:lstStyle/>
        <a:p>
          <a:endParaRPr kumimoji="1" lang="ja-JP" altLang="en-US"/>
        </a:p>
      </dgm:t>
    </dgm:pt>
    <dgm:pt modelId="{6FAE6D29-876E-43A6-A9DE-87F906CBCD0C}" type="pres">
      <dgm:prSet presAssocID="{A4E94BEF-814C-4CFF-916B-E8D860197EFB}" presName="outerComposite" presStyleCnt="0">
        <dgm:presLayoutVars>
          <dgm:chMax val="5"/>
          <dgm:dir/>
          <dgm:resizeHandles val="exact"/>
        </dgm:presLayoutVars>
      </dgm:prSet>
      <dgm:spPr/>
      <dgm:t>
        <a:bodyPr/>
        <a:lstStyle/>
        <a:p>
          <a:endParaRPr kumimoji="1" lang="ja-JP" altLang="en-US"/>
        </a:p>
      </dgm:t>
    </dgm:pt>
    <dgm:pt modelId="{695367C6-1A97-40E4-A356-010B818B984C}" type="pres">
      <dgm:prSet presAssocID="{A4E94BEF-814C-4CFF-916B-E8D860197EFB}" presName="dummyMaxCanvas" presStyleCnt="0">
        <dgm:presLayoutVars/>
      </dgm:prSet>
      <dgm:spPr/>
      <dgm:t>
        <a:bodyPr/>
        <a:lstStyle/>
        <a:p>
          <a:endParaRPr kumimoji="1" lang="ja-JP" altLang="en-US"/>
        </a:p>
      </dgm:t>
    </dgm:pt>
    <dgm:pt modelId="{68C3E53A-150F-446A-ABB4-AB6D2AB20D63}" type="pres">
      <dgm:prSet presAssocID="{A4E94BEF-814C-4CFF-916B-E8D860197EFB}" presName="FourNodes_1" presStyleLbl="node1" presStyleIdx="0" presStyleCnt="4">
        <dgm:presLayoutVars>
          <dgm:bulletEnabled val="1"/>
        </dgm:presLayoutVars>
      </dgm:prSet>
      <dgm:spPr/>
      <dgm:t>
        <a:bodyPr/>
        <a:lstStyle/>
        <a:p>
          <a:endParaRPr kumimoji="1" lang="ja-JP" altLang="en-US"/>
        </a:p>
      </dgm:t>
    </dgm:pt>
    <dgm:pt modelId="{3EF9B617-1BD3-4BC7-B73D-4D9F04B46EA6}" type="pres">
      <dgm:prSet presAssocID="{A4E94BEF-814C-4CFF-916B-E8D860197EFB}" presName="FourNodes_2" presStyleLbl="node1" presStyleIdx="1" presStyleCnt="4">
        <dgm:presLayoutVars>
          <dgm:bulletEnabled val="1"/>
        </dgm:presLayoutVars>
      </dgm:prSet>
      <dgm:spPr/>
      <dgm:t>
        <a:bodyPr/>
        <a:lstStyle/>
        <a:p>
          <a:endParaRPr kumimoji="1" lang="ja-JP" altLang="en-US"/>
        </a:p>
      </dgm:t>
    </dgm:pt>
    <dgm:pt modelId="{5E58E2FB-892A-46A9-AC0B-829893287881}" type="pres">
      <dgm:prSet presAssocID="{A4E94BEF-814C-4CFF-916B-E8D860197EFB}" presName="FourNodes_3" presStyleLbl="node1" presStyleIdx="2" presStyleCnt="4">
        <dgm:presLayoutVars>
          <dgm:bulletEnabled val="1"/>
        </dgm:presLayoutVars>
      </dgm:prSet>
      <dgm:spPr/>
      <dgm:t>
        <a:bodyPr/>
        <a:lstStyle/>
        <a:p>
          <a:endParaRPr kumimoji="1" lang="ja-JP" altLang="en-US"/>
        </a:p>
      </dgm:t>
    </dgm:pt>
    <dgm:pt modelId="{144C3E03-D16E-49D4-90D4-91066C466A47}" type="pres">
      <dgm:prSet presAssocID="{A4E94BEF-814C-4CFF-916B-E8D860197EFB}" presName="FourNodes_4" presStyleLbl="node1" presStyleIdx="3" presStyleCnt="4" custScaleY="103196" custLinFactNeighborX="-410" custLinFactNeighborY="40640">
        <dgm:presLayoutVars>
          <dgm:bulletEnabled val="1"/>
        </dgm:presLayoutVars>
      </dgm:prSet>
      <dgm:spPr/>
      <dgm:t>
        <a:bodyPr/>
        <a:lstStyle/>
        <a:p>
          <a:endParaRPr kumimoji="1" lang="ja-JP" altLang="en-US"/>
        </a:p>
      </dgm:t>
    </dgm:pt>
    <dgm:pt modelId="{F4ABBB9C-124F-45F8-9706-7CA529401780}" type="pres">
      <dgm:prSet presAssocID="{A4E94BEF-814C-4CFF-916B-E8D860197EFB}" presName="FourConn_1-2" presStyleLbl="fgAccFollowNode1" presStyleIdx="0" presStyleCnt="3">
        <dgm:presLayoutVars>
          <dgm:bulletEnabled val="1"/>
        </dgm:presLayoutVars>
      </dgm:prSet>
      <dgm:spPr/>
      <dgm:t>
        <a:bodyPr/>
        <a:lstStyle/>
        <a:p>
          <a:endParaRPr kumimoji="1" lang="ja-JP" altLang="en-US"/>
        </a:p>
      </dgm:t>
    </dgm:pt>
    <dgm:pt modelId="{256F9D99-35F7-4924-BE27-CDD27CB3082C}" type="pres">
      <dgm:prSet presAssocID="{A4E94BEF-814C-4CFF-916B-E8D860197EFB}" presName="FourConn_2-3" presStyleLbl="fgAccFollowNode1" presStyleIdx="1" presStyleCnt="3">
        <dgm:presLayoutVars>
          <dgm:bulletEnabled val="1"/>
        </dgm:presLayoutVars>
      </dgm:prSet>
      <dgm:spPr/>
      <dgm:t>
        <a:bodyPr/>
        <a:lstStyle/>
        <a:p>
          <a:endParaRPr kumimoji="1" lang="ja-JP" altLang="en-US"/>
        </a:p>
      </dgm:t>
    </dgm:pt>
    <dgm:pt modelId="{FB3FF6D7-67B7-4746-BC3B-09B05F0558AF}" type="pres">
      <dgm:prSet presAssocID="{A4E94BEF-814C-4CFF-916B-E8D860197EFB}" presName="FourConn_3-4" presStyleLbl="fgAccFollowNode1" presStyleIdx="2" presStyleCnt="3">
        <dgm:presLayoutVars>
          <dgm:bulletEnabled val="1"/>
        </dgm:presLayoutVars>
      </dgm:prSet>
      <dgm:spPr/>
      <dgm:t>
        <a:bodyPr/>
        <a:lstStyle/>
        <a:p>
          <a:endParaRPr kumimoji="1" lang="ja-JP" altLang="en-US"/>
        </a:p>
      </dgm:t>
    </dgm:pt>
    <dgm:pt modelId="{B0226CF0-90F9-450D-8CDC-5C247697A713}" type="pres">
      <dgm:prSet presAssocID="{A4E94BEF-814C-4CFF-916B-E8D860197EFB}" presName="FourNodes_1_text" presStyleLbl="node1" presStyleIdx="3" presStyleCnt="4">
        <dgm:presLayoutVars>
          <dgm:bulletEnabled val="1"/>
        </dgm:presLayoutVars>
      </dgm:prSet>
      <dgm:spPr/>
      <dgm:t>
        <a:bodyPr/>
        <a:lstStyle/>
        <a:p>
          <a:endParaRPr kumimoji="1" lang="ja-JP" altLang="en-US"/>
        </a:p>
      </dgm:t>
    </dgm:pt>
    <dgm:pt modelId="{FB3B141E-13C0-4A32-82CA-5E834921F8FB}" type="pres">
      <dgm:prSet presAssocID="{A4E94BEF-814C-4CFF-916B-E8D860197EFB}" presName="FourNodes_2_text" presStyleLbl="node1" presStyleIdx="3" presStyleCnt="4">
        <dgm:presLayoutVars>
          <dgm:bulletEnabled val="1"/>
        </dgm:presLayoutVars>
      </dgm:prSet>
      <dgm:spPr/>
      <dgm:t>
        <a:bodyPr/>
        <a:lstStyle/>
        <a:p>
          <a:endParaRPr kumimoji="1" lang="ja-JP" altLang="en-US"/>
        </a:p>
      </dgm:t>
    </dgm:pt>
    <dgm:pt modelId="{2AC572B4-B953-45A5-AA26-79322F0926D2}" type="pres">
      <dgm:prSet presAssocID="{A4E94BEF-814C-4CFF-916B-E8D860197EFB}" presName="FourNodes_3_text" presStyleLbl="node1" presStyleIdx="3" presStyleCnt="4">
        <dgm:presLayoutVars>
          <dgm:bulletEnabled val="1"/>
        </dgm:presLayoutVars>
      </dgm:prSet>
      <dgm:spPr/>
      <dgm:t>
        <a:bodyPr/>
        <a:lstStyle/>
        <a:p>
          <a:endParaRPr kumimoji="1" lang="ja-JP" altLang="en-US"/>
        </a:p>
      </dgm:t>
    </dgm:pt>
    <dgm:pt modelId="{21B5BFA1-590F-4DF6-992B-D24CA1F17027}" type="pres">
      <dgm:prSet presAssocID="{A4E94BEF-814C-4CFF-916B-E8D860197EFB}" presName="FourNodes_4_text" presStyleLbl="node1" presStyleIdx="3" presStyleCnt="4">
        <dgm:presLayoutVars>
          <dgm:bulletEnabled val="1"/>
        </dgm:presLayoutVars>
      </dgm:prSet>
      <dgm:spPr/>
      <dgm:t>
        <a:bodyPr/>
        <a:lstStyle/>
        <a:p>
          <a:endParaRPr kumimoji="1" lang="ja-JP" altLang="en-US"/>
        </a:p>
      </dgm:t>
    </dgm:pt>
  </dgm:ptLst>
  <dgm:cxnLst>
    <dgm:cxn modelId="{FDFBD572-94AF-4EA4-9854-FE576C7D9640}" srcId="{A4E94BEF-814C-4CFF-916B-E8D860197EFB}" destId="{F0A5CD41-8750-4D89-B232-5A20669509EF}" srcOrd="3" destOrd="0" parTransId="{A0E7502D-BB50-4AED-A6E5-1180CCECA70A}" sibTransId="{1D60F49A-186C-4E43-AC6F-849D957919F2}"/>
    <dgm:cxn modelId="{E188DD42-0414-4DFC-8557-CBB3D746F1AE}" type="presOf" srcId="{99E5DDE9-41EC-4F06-B536-6E32FD86BAB5}" destId="{2AC572B4-B953-45A5-AA26-79322F0926D2}" srcOrd="1" destOrd="0" presId="urn:microsoft.com/office/officeart/2005/8/layout/vProcess5"/>
    <dgm:cxn modelId="{2BDFE24E-C0FD-4B89-9497-E152B9ADAD6B}" type="presOf" srcId="{25C18C88-0DF1-4ADA-983B-A271B2B0D57B}" destId="{FB3FF6D7-67B7-4746-BC3B-09B05F0558AF}" srcOrd="0" destOrd="0" presId="urn:microsoft.com/office/officeart/2005/8/layout/vProcess5"/>
    <dgm:cxn modelId="{DAAF3758-8966-4413-9817-32034BA47766}" type="presOf" srcId="{49A5501C-A252-426B-A9A2-F1F4FC17D36E}" destId="{256F9D99-35F7-4924-BE27-CDD27CB3082C}" srcOrd="0" destOrd="0" presId="urn:microsoft.com/office/officeart/2005/8/layout/vProcess5"/>
    <dgm:cxn modelId="{1A7B0FE5-9707-423D-B03A-EEF9EA694681}" type="presOf" srcId="{94A5BF19-5E51-4CF6-B98E-B7B47F865007}" destId="{F4ABBB9C-124F-45F8-9706-7CA529401780}" srcOrd="0" destOrd="0" presId="urn:microsoft.com/office/officeart/2005/8/layout/vProcess5"/>
    <dgm:cxn modelId="{16FE7182-D0C3-4AF1-BF37-23632DA7E522}" type="presOf" srcId="{99E5DDE9-41EC-4F06-B536-6E32FD86BAB5}" destId="{5E58E2FB-892A-46A9-AC0B-829893287881}" srcOrd="0" destOrd="0" presId="urn:microsoft.com/office/officeart/2005/8/layout/vProcess5"/>
    <dgm:cxn modelId="{EB2858E9-3DBF-4A1E-8717-52066B904AD6}" type="presOf" srcId="{87A2EACC-4A0F-46FA-902E-2AFA5F97FD2F}" destId="{FB3B141E-13C0-4A32-82CA-5E834921F8FB}" srcOrd="1" destOrd="0" presId="urn:microsoft.com/office/officeart/2005/8/layout/vProcess5"/>
    <dgm:cxn modelId="{AE57398F-0400-4080-B14D-68A2062E7073}" type="presOf" srcId="{E3186624-4F18-42F5-84E3-60D65F41E8D2}" destId="{B0226CF0-90F9-450D-8CDC-5C247697A713}" srcOrd="1" destOrd="0" presId="urn:microsoft.com/office/officeart/2005/8/layout/vProcess5"/>
    <dgm:cxn modelId="{1690A9D9-77CA-42B2-91ED-2400552BF5EF}" type="presOf" srcId="{F0A5CD41-8750-4D89-B232-5A20669509EF}" destId="{144C3E03-D16E-49D4-90D4-91066C466A47}" srcOrd="0" destOrd="0" presId="urn:microsoft.com/office/officeart/2005/8/layout/vProcess5"/>
    <dgm:cxn modelId="{DBDB6F33-FFA5-4F0D-A5B1-707C9364EA14}" srcId="{A4E94BEF-814C-4CFF-916B-E8D860197EFB}" destId="{87A2EACC-4A0F-46FA-902E-2AFA5F97FD2F}" srcOrd="1" destOrd="0" parTransId="{0DB43062-F604-4ACB-8297-8A1BB454F1B3}" sibTransId="{49A5501C-A252-426B-A9A2-F1F4FC17D36E}"/>
    <dgm:cxn modelId="{68558A17-76BF-4244-AC1C-E1A543DD3498}" type="presOf" srcId="{F0A5CD41-8750-4D89-B232-5A20669509EF}" destId="{21B5BFA1-590F-4DF6-992B-D24CA1F17027}" srcOrd="1" destOrd="0" presId="urn:microsoft.com/office/officeart/2005/8/layout/vProcess5"/>
    <dgm:cxn modelId="{88A6487E-5DE6-496F-AEA3-AE02965B569E}" srcId="{A4E94BEF-814C-4CFF-916B-E8D860197EFB}" destId="{99E5DDE9-41EC-4F06-B536-6E32FD86BAB5}" srcOrd="2" destOrd="0" parTransId="{07A77CC3-5EB0-4586-9EC1-82D8714F9C0E}" sibTransId="{25C18C88-0DF1-4ADA-983B-A271B2B0D57B}"/>
    <dgm:cxn modelId="{EE16C8E3-A1B0-4CB5-BD40-7AC5581FD53B}" type="presOf" srcId="{E3186624-4F18-42F5-84E3-60D65F41E8D2}" destId="{68C3E53A-150F-446A-ABB4-AB6D2AB20D63}" srcOrd="0" destOrd="0" presId="urn:microsoft.com/office/officeart/2005/8/layout/vProcess5"/>
    <dgm:cxn modelId="{BDC15277-A731-486A-84FB-29DAD30984EC}" type="presOf" srcId="{87A2EACC-4A0F-46FA-902E-2AFA5F97FD2F}" destId="{3EF9B617-1BD3-4BC7-B73D-4D9F04B46EA6}" srcOrd="0" destOrd="0" presId="urn:microsoft.com/office/officeart/2005/8/layout/vProcess5"/>
    <dgm:cxn modelId="{A19CA527-E6FE-4E32-AF53-7C113BF56DC3}" type="presOf" srcId="{A4E94BEF-814C-4CFF-916B-E8D860197EFB}" destId="{6FAE6D29-876E-43A6-A9DE-87F906CBCD0C}" srcOrd="0" destOrd="0" presId="urn:microsoft.com/office/officeart/2005/8/layout/vProcess5"/>
    <dgm:cxn modelId="{AA50557F-6CB5-49E6-AD7E-C98E5E894CD3}" srcId="{A4E94BEF-814C-4CFF-916B-E8D860197EFB}" destId="{E3186624-4F18-42F5-84E3-60D65F41E8D2}" srcOrd="0" destOrd="0" parTransId="{13460620-23B3-4F84-AF11-CC314A5DE5D4}" sibTransId="{94A5BF19-5E51-4CF6-B98E-B7B47F865007}"/>
    <dgm:cxn modelId="{D0393E60-8362-4986-9D60-F2BA35332AF3}" type="presParOf" srcId="{6FAE6D29-876E-43A6-A9DE-87F906CBCD0C}" destId="{695367C6-1A97-40E4-A356-010B818B984C}" srcOrd="0" destOrd="0" presId="urn:microsoft.com/office/officeart/2005/8/layout/vProcess5"/>
    <dgm:cxn modelId="{E6BDF3AF-E590-4CFD-8222-CDFF7845E600}" type="presParOf" srcId="{6FAE6D29-876E-43A6-A9DE-87F906CBCD0C}" destId="{68C3E53A-150F-446A-ABB4-AB6D2AB20D63}" srcOrd="1" destOrd="0" presId="urn:microsoft.com/office/officeart/2005/8/layout/vProcess5"/>
    <dgm:cxn modelId="{0D37D81E-CB59-4A8E-A202-1F1981FA091F}" type="presParOf" srcId="{6FAE6D29-876E-43A6-A9DE-87F906CBCD0C}" destId="{3EF9B617-1BD3-4BC7-B73D-4D9F04B46EA6}" srcOrd="2" destOrd="0" presId="urn:microsoft.com/office/officeart/2005/8/layout/vProcess5"/>
    <dgm:cxn modelId="{3B817874-E8C3-45AA-AD64-A57CDDF468F3}" type="presParOf" srcId="{6FAE6D29-876E-43A6-A9DE-87F906CBCD0C}" destId="{5E58E2FB-892A-46A9-AC0B-829893287881}" srcOrd="3" destOrd="0" presId="urn:microsoft.com/office/officeart/2005/8/layout/vProcess5"/>
    <dgm:cxn modelId="{33CB72D9-B0F6-4802-AA38-DE47FDEC4FF3}" type="presParOf" srcId="{6FAE6D29-876E-43A6-A9DE-87F906CBCD0C}" destId="{144C3E03-D16E-49D4-90D4-91066C466A47}" srcOrd="4" destOrd="0" presId="urn:microsoft.com/office/officeart/2005/8/layout/vProcess5"/>
    <dgm:cxn modelId="{0E762D50-3E74-4C42-A127-0A1A70DC6701}" type="presParOf" srcId="{6FAE6D29-876E-43A6-A9DE-87F906CBCD0C}" destId="{F4ABBB9C-124F-45F8-9706-7CA529401780}" srcOrd="5" destOrd="0" presId="urn:microsoft.com/office/officeart/2005/8/layout/vProcess5"/>
    <dgm:cxn modelId="{542974A6-960D-454B-8F19-CF1E2E1C2307}" type="presParOf" srcId="{6FAE6D29-876E-43A6-A9DE-87F906CBCD0C}" destId="{256F9D99-35F7-4924-BE27-CDD27CB3082C}" srcOrd="6" destOrd="0" presId="urn:microsoft.com/office/officeart/2005/8/layout/vProcess5"/>
    <dgm:cxn modelId="{FB7BD280-0FB9-4EE6-B843-D94D8B3FAF5C}" type="presParOf" srcId="{6FAE6D29-876E-43A6-A9DE-87F906CBCD0C}" destId="{FB3FF6D7-67B7-4746-BC3B-09B05F0558AF}" srcOrd="7" destOrd="0" presId="urn:microsoft.com/office/officeart/2005/8/layout/vProcess5"/>
    <dgm:cxn modelId="{F0D2CCD8-FB2F-41F4-84F5-F859252939BD}" type="presParOf" srcId="{6FAE6D29-876E-43A6-A9DE-87F906CBCD0C}" destId="{B0226CF0-90F9-450D-8CDC-5C247697A713}" srcOrd="8" destOrd="0" presId="urn:microsoft.com/office/officeart/2005/8/layout/vProcess5"/>
    <dgm:cxn modelId="{E518797A-7033-4614-A795-5A10D0256C4A}" type="presParOf" srcId="{6FAE6D29-876E-43A6-A9DE-87F906CBCD0C}" destId="{FB3B141E-13C0-4A32-82CA-5E834921F8FB}" srcOrd="9" destOrd="0" presId="urn:microsoft.com/office/officeart/2005/8/layout/vProcess5"/>
    <dgm:cxn modelId="{B2416AAB-C9BC-408F-B920-37C4C0CC7F98}" type="presParOf" srcId="{6FAE6D29-876E-43A6-A9DE-87F906CBCD0C}" destId="{2AC572B4-B953-45A5-AA26-79322F0926D2}" srcOrd="10" destOrd="0" presId="urn:microsoft.com/office/officeart/2005/8/layout/vProcess5"/>
    <dgm:cxn modelId="{1A962DA8-532E-4128-959F-3B8498EF3B05}" type="presParOf" srcId="{6FAE6D29-876E-43A6-A9DE-87F906CBCD0C}" destId="{21B5BFA1-590F-4DF6-992B-D24CA1F1702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81AD3274-7553-4B22-80C6-C1DDEFDFA976}">
      <dgm:prSet phldrT="[テキスト]" custT="1"/>
      <dgm:spPr/>
      <dgm:t>
        <a:bodyPr/>
        <a:lstStyle/>
        <a:p>
          <a:pPr algn="l"/>
          <a:r>
            <a:rPr lang="en-US" altLang="ja-JP" sz="44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歳になったら、「投票」という行為を通じて、社会と対等に向き合うことになります。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25A405A5-E428-4812-86C2-DB4943D2442B}" type="parTrans" cxnId="{105A3A6D-9385-4ACE-A644-034F817BDE77}">
      <dgm:prSet/>
      <dgm:spPr/>
      <dgm:t>
        <a:bodyPr/>
        <a:lstStyle/>
        <a:p>
          <a:endParaRPr kumimoji="1" lang="ja-JP" altLang="en-US"/>
        </a:p>
      </dgm:t>
    </dgm:pt>
    <dgm:pt modelId="{1326720F-AB2E-4401-92CB-2FC5188F9DF6}" type="sibTrans" cxnId="{105A3A6D-9385-4ACE-A644-034F817BDE77}">
      <dgm:prSet/>
      <dgm:spPr/>
      <dgm:t>
        <a:bodyPr/>
        <a:lstStyle/>
        <a:p>
          <a:endParaRPr kumimoji="1" lang="ja-JP" altLang="en-US"/>
        </a:p>
      </dgm:t>
    </dgm:pt>
    <dgm:pt modelId="{D2FF1B8B-DE7C-4932-A111-BCB34B234E11}">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あなたが一生懸命考えて出した答えに間違いはありません。　　　　　　　　　　素直な思いを伝えてください。</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0F2E402C-9D8F-4868-B9E2-7F5AF9AD5758}" type="parTrans" cxnId="{72DF5619-7D12-4AA5-AB57-4BF3A1D09C18}">
      <dgm:prSet/>
      <dgm:spPr/>
      <dgm:t>
        <a:bodyPr/>
        <a:lstStyle/>
        <a:p>
          <a:endParaRPr kumimoji="1" lang="ja-JP" altLang="en-US"/>
        </a:p>
      </dgm:t>
    </dgm:pt>
    <dgm:pt modelId="{F5A00ABC-E9EC-447A-BF86-51ABD83051FD}" type="sibTrans" cxnId="{72DF5619-7D12-4AA5-AB57-4BF3A1D09C18}">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941CF521-DB4D-4F50-8BA6-DCDDBAA41D0B}" type="pres">
      <dgm:prSet presAssocID="{81AD3274-7553-4B22-80C6-C1DDEFDFA976}" presName="linNode" presStyleCnt="0"/>
      <dgm:spPr/>
      <dgm:t>
        <a:bodyPr/>
        <a:lstStyle/>
        <a:p>
          <a:endParaRPr kumimoji="1" lang="ja-JP" altLang="en-US"/>
        </a:p>
      </dgm:t>
    </dgm:pt>
    <dgm:pt modelId="{AC073904-E356-416E-84A2-A034B2E3CC9A}" type="pres">
      <dgm:prSet presAssocID="{81AD3274-7553-4B22-80C6-C1DDEFDFA976}" presName="parentText" presStyleLbl="node1" presStyleIdx="0" presStyleCnt="2" custScaleX="252774" custLinFactNeighborY="-2348">
        <dgm:presLayoutVars>
          <dgm:chMax val="1"/>
          <dgm:bulletEnabled val="1"/>
        </dgm:presLayoutVars>
      </dgm:prSet>
      <dgm:spPr/>
      <dgm:t>
        <a:bodyPr/>
        <a:lstStyle/>
        <a:p>
          <a:endParaRPr kumimoji="1" lang="ja-JP" altLang="en-US"/>
        </a:p>
      </dgm:t>
    </dgm:pt>
    <dgm:pt modelId="{259842C1-87BC-4ED8-9BC1-9FB97144FF02}" type="pres">
      <dgm:prSet presAssocID="{1326720F-AB2E-4401-92CB-2FC5188F9DF6}" presName="sp" presStyleCnt="0"/>
      <dgm:spPr/>
      <dgm:t>
        <a:bodyPr/>
        <a:lstStyle/>
        <a:p>
          <a:endParaRPr kumimoji="1" lang="ja-JP" altLang="en-US"/>
        </a:p>
      </dgm:t>
    </dgm:pt>
    <dgm:pt modelId="{04EA5A46-AAB6-4F60-B24D-4F71B34408FB}" type="pres">
      <dgm:prSet presAssocID="{D2FF1B8B-DE7C-4932-A111-BCB34B234E11}" presName="linNode" presStyleCnt="0"/>
      <dgm:spPr/>
      <dgm:t>
        <a:bodyPr/>
        <a:lstStyle/>
        <a:p>
          <a:endParaRPr kumimoji="1" lang="ja-JP" altLang="en-US"/>
        </a:p>
      </dgm:t>
    </dgm:pt>
    <dgm:pt modelId="{9FE57052-2B18-4DC4-B210-302DAA1BD522}" type="pres">
      <dgm:prSet presAssocID="{D2FF1B8B-DE7C-4932-A111-BCB34B234E11}" presName="parentText" presStyleLbl="node1" presStyleIdx="1" presStyleCnt="2" custScaleX="252774">
        <dgm:presLayoutVars>
          <dgm:chMax val="1"/>
          <dgm:bulletEnabled val="1"/>
        </dgm:presLayoutVars>
      </dgm:prSet>
      <dgm:spPr/>
      <dgm:t>
        <a:bodyPr/>
        <a:lstStyle/>
        <a:p>
          <a:endParaRPr kumimoji="1" lang="ja-JP" altLang="en-US"/>
        </a:p>
      </dgm:t>
    </dgm:pt>
  </dgm:ptLst>
  <dgm:cxnLst>
    <dgm:cxn modelId="{4BC29FFC-1517-4456-A287-F2FF438518C6}" type="presOf" srcId="{D2FF1B8B-DE7C-4932-A111-BCB34B234E11}" destId="{9FE57052-2B18-4DC4-B210-302DAA1BD522}" srcOrd="0" destOrd="0" presId="urn:microsoft.com/office/officeart/2005/8/layout/vList5"/>
    <dgm:cxn modelId="{105A3A6D-9385-4ACE-A644-034F817BDE77}" srcId="{29198D05-D267-47AF-B1D4-83227D722F23}" destId="{81AD3274-7553-4B22-80C6-C1DDEFDFA976}" srcOrd="0" destOrd="0" parTransId="{25A405A5-E428-4812-86C2-DB4943D2442B}" sibTransId="{1326720F-AB2E-4401-92CB-2FC5188F9DF6}"/>
    <dgm:cxn modelId="{150A6E25-AEC0-489B-98DE-9BE1E3218EF4}" type="presOf" srcId="{29198D05-D267-47AF-B1D4-83227D722F23}" destId="{A31F6E76-4AEE-4BA3-A6B0-FF4E936C1532}" srcOrd="0" destOrd="0" presId="urn:microsoft.com/office/officeart/2005/8/layout/vList5"/>
    <dgm:cxn modelId="{C980BDB8-F16A-4397-B629-61DACB2BA66A}" type="presOf" srcId="{81AD3274-7553-4B22-80C6-C1DDEFDFA976}" destId="{AC073904-E356-416E-84A2-A034B2E3CC9A}" srcOrd="0" destOrd="0" presId="urn:microsoft.com/office/officeart/2005/8/layout/vList5"/>
    <dgm:cxn modelId="{72DF5619-7D12-4AA5-AB57-4BF3A1D09C18}" srcId="{29198D05-D267-47AF-B1D4-83227D722F23}" destId="{D2FF1B8B-DE7C-4932-A111-BCB34B234E11}" srcOrd="1" destOrd="0" parTransId="{0F2E402C-9D8F-4868-B9E2-7F5AF9AD5758}" sibTransId="{F5A00ABC-E9EC-447A-BF86-51ABD83051FD}"/>
    <dgm:cxn modelId="{57ED88BE-6510-467D-9C5D-D36331C4115D}" type="presParOf" srcId="{A31F6E76-4AEE-4BA3-A6B0-FF4E936C1532}" destId="{941CF521-DB4D-4F50-8BA6-DCDDBAA41D0B}" srcOrd="0" destOrd="0" presId="urn:microsoft.com/office/officeart/2005/8/layout/vList5"/>
    <dgm:cxn modelId="{355DF752-B54C-4916-858B-52A11D8849C6}" type="presParOf" srcId="{941CF521-DB4D-4F50-8BA6-DCDDBAA41D0B}" destId="{AC073904-E356-416E-84A2-A034B2E3CC9A}" srcOrd="0" destOrd="0" presId="urn:microsoft.com/office/officeart/2005/8/layout/vList5"/>
    <dgm:cxn modelId="{79B27AEB-3F4E-4F2C-A9A9-8479AA226801}" type="presParOf" srcId="{A31F6E76-4AEE-4BA3-A6B0-FF4E936C1532}" destId="{259842C1-87BC-4ED8-9BC1-9FB97144FF02}" srcOrd="1" destOrd="0" presId="urn:microsoft.com/office/officeart/2005/8/layout/vList5"/>
    <dgm:cxn modelId="{99A4104C-6F37-497A-904E-229680BF5016}" type="presParOf" srcId="{A31F6E76-4AEE-4BA3-A6B0-FF4E936C1532}" destId="{04EA5A46-AAB6-4F60-B24D-4F71B34408FB}" srcOrd="2" destOrd="0" presId="urn:microsoft.com/office/officeart/2005/8/layout/vList5"/>
    <dgm:cxn modelId="{505648E2-FE6B-4886-8F52-0A9D2C72C8DF}" type="presParOf" srcId="{04EA5A46-AAB6-4F60-B24D-4F71B34408FB}" destId="{9FE57052-2B18-4DC4-B210-302DAA1BD5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494B9-11BC-4DAD-9B6E-100F30D73757}" type="doc">
      <dgm:prSet loTypeId="urn:microsoft.com/office/officeart/2005/8/layout/matrix3" loCatId="matrix" qsTypeId="urn:microsoft.com/office/officeart/2005/8/quickstyle/3d2" qsCatId="3D" csTypeId="urn:microsoft.com/office/officeart/2005/8/colors/colorful1" csCatId="colorful" phldr="1"/>
      <dgm:spPr/>
      <dgm:t>
        <a:bodyPr/>
        <a:lstStyle/>
        <a:p>
          <a:endParaRPr kumimoji="1" lang="ja-JP" altLang="en-US"/>
        </a:p>
      </dgm:t>
    </dgm:pt>
    <dgm:pt modelId="{7DF2A07E-EDEB-48E8-9D93-DCD78C0FCA45}">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普通選挙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F250C840-2500-4E7E-AE36-205A6693E4D6}" type="parTrans" cxnId="{CF767ECC-6A1C-46F7-B2E2-586A5E258DB0}">
      <dgm:prSet/>
      <dgm:spPr/>
      <dgm:t>
        <a:bodyPr/>
        <a:lstStyle/>
        <a:p>
          <a:endParaRPr kumimoji="1" lang="ja-JP" altLang="en-US"/>
        </a:p>
      </dgm:t>
    </dgm:pt>
    <dgm:pt modelId="{63693AC1-9DEF-4FF2-87FE-2F43A722B724}" type="sibTrans" cxnId="{CF767ECC-6A1C-46F7-B2E2-586A5E258DB0}">
      <dgm:prSet/>
      <dgm:spPr/>
      <dgm:t>
        <a:bodyPr/>
        <a:lstStyle/>
        <a:p>
          <a:endParaRPr kumimoji="1" lang="ja-JP" altLang="en-US"/>
        </a:p>
      </dgm:t>
    </dgm:pt>
    <dgm:pt modelId="{8A32ED4C-0870-4F86-899A-3E293B1DAC2C}">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平等選挙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3D170B50-22EE-40D4-B47E-2C57CF22B85C}" type="parTrans" cxnId="{34407EEA-8F3C-4A68-9FFD-CBB49D0F1F1D}">
      <dgm:prSet/>
      <dgm:spPr/>
      <dgm:t>
        <a:bodyPr/>
        <a:lstStyle/>
        <a:p>
          <a:endParaRPr kumimoji="1" lang="ja-JP" altLang="en-US"/>
        </a:p>
      </dgm:t>
    </dgm:pt>
    <dgm:pt modelId="{996C2CA6-1C5B-4710-BEA0-FC01AEA357CC}" type="sibTrans" cxnId="{34407EEA-8F3C-4A68-9FFD-CBB49D0F1F1D}">
      <dgm:prSet/>
      <dgm:spPr/>
      <dgm:t>
        <a:bodyPr/>
        <a:lstStyle/>
        <a:p>
          <a:endParaRPr kumimoji="1" lang="ja-JP" altLang="en-US"/>
        </a:p>
      </dgm:t>
    </dgm:pt>
    <dgm:pt modelId="{005CE79E-EFE3-40F2-8480-DA9702FE1315}">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直接選挙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A86894AA-B54D-4730-8F8A-58555AC2141E}" type="parTrans" cxnId="{DE0A5AA0-3745-44F3-BA8C-139ECC166010}">
      <dgm:prSet/>
      <dgm:spPr/>
      <dgm:t>
        <a:bodyPr/>
        <a:lstStyle/>
        <a:p>
          <a:endParaRPr kumimoji="1" lang="ja-JP" altLang="en-US"/>
        </a:p>
      </dgm:t>
    </dgm:pt>
    <dgm:pt modelId="{4E85DEF7-B14F-47A5-B73D-C50E61D5933C}" type="sibTrans" cxnId="{DE0A5AA0-3745-44F3-BA8C-139ECC166010}">
      <dgm:prSet/>
      <dgm:spPr/>
      <dgm:t>
        <a:bodyPr/>
        <a:lstStyle/>
        <a:p>
          <a:endParaRPr kumimoji="1" lang="ja-JP" altLang="en-US"/>
        </a:p>
      </dgm:t>
    </dgm:pt>
    <dgm:pt modelId="{5432D422-C02F-434E-AF43-BC441D7B3F6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一般の有権者が選挙により議員や首長を決める</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DF351720-29AB-40C9-BAFB-4113A27551C5}" type="parTrans" cxnId="{521A33C9-F1C8-4D36-83FF-0920C0C37C7F}">
      <dgm:prSet/>
      <dgm:spPr/>
      <dgm:t>
        <a:bodyPr/>
        <a:lstStyle/>
        <a:p>
          <a:endParaRPr kumimoji="1" lang="ja-JP" altLang="en-US"/>
        </a:p>
      </dgm:t>
    </dgm:pt>
    <dgm:pt modelId="{02C6F770-796E-43E7-ACF5-B43905337073}" type="sibTrans" cxnId="{521A33C9-F1C8-4D36-83FF-0920C0C37C7F}">
      <dgm:prSet/>
      <dgm:spPr/>
      <dgm:t>
        <a:bodyPr/>
        <a:lstStyle/>
        <a:p>
          <a:endParaRPr kumimoji="1" lang="ja-JP" altLang="en-US"/>
        </a:p>
      </dgm:t>
    </dgm:pt>
    <dgm:pt modelId="{0F52D0AC-8D1A-4579-9D22-B83AF5290B6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誰に投票したかわからないように無記名で投票を行う</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7184418B-2FBD-4F5A-9D57-F177D4AF3C3A}" type="parTrans" cxnId="{D702C2DE-94D4-4A66-A2D8-FE482417D6F9}">
      <dgm:prSet/>
      <dgm:spPr/>
      <dgm:t>
        <a:bodyPr/>
        <a:lstStyle/>
        <a:p>
          <a:endParaRPr kumimoji="1" lang="ja-JP" altLang="en-US"/>
        </a:p>
      </dgm:t>
    </dgm:pt>
    <dgm:pt modelId="{49DFA666-614B-4B54-A707-D905F16A8CF9}" type="sibTrans" cxnId="{D702C2DE-94D4-4A66-A2D8-FE482417D6F9}">
      <dgm:prSet/>
      <dgm:spPr/>
      <dgm:t>
        <a:bodyPr/>
        <a:lstStyle/>
        <a:p>
          <a:endParaRPr kumimoji="1" lang="ja-JP" altLang="en-US"/>
        </a:p>
      </dgm:t>
    </dgm:pt>
    <dgm:pt modelId="{66125EFE-4E0B-48E8-8FF0-F2D138D33E73}">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選挙権は１人１票</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4C0BF715-8AC7-4200-9386-B66DE6E17B34}" type="parTrans" cxnId="{3B647F86-4678-48E0-AD40-D3A914B3BFCE}">
      <dgm:prSet/>
      <dgm:spPr/>
      <dgm:t>
        <a:bodyPr/>
        <a:lstStyle/>
        <a:p>
          <a:endParaRPr kumimoji="1" lang="ja-JP" altLang="en-US"/>
        </a:p>
      </dgm:t>
    </dgm:pt>
    <dgm:pt modelId="{AECABF6F-C47F-4D7D-95BE-562687B21E5F}" type="sibTrans" cxnId="{3B647F86-4678-48E0-AD40-D3A914B3BFCE}">
      <dgm:prSet/>
      <dgm:spPr/>
      <dgm:t>
        <a:bodyPr/>
        <a:lstStyle/>
        <a:p>
          <a:endParaRPr kumimoji="1" lang="ja-JP" altLang="en-US"/>
        </a:p>
      </dgm:t>
    </dgm:pt>
    <dgm:pt modelId="{E19D4EA1-33BB-4B18-BC1F-CCE61952202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財産や納税の有無、性別等に関係なく選挙権・被選挙権が生じる</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0D28B635-24F5-4613-828A-EC11F89C3244}" type="parTrans" cxnId="{29C57ECE-EAF0-41FB-885B-419248DA42A6}">
      <dgm:prSet/>
      <dgm:spPr/>
      <dgm:t>
        <a:bodyPr/>
        <a:lstStyle/>
        <a:p>
          <a:endParaRPr kumimoji="1" lang="ja-JP" altLang="en-US"/>
        </a:p>
      </dgm:t>
    </dgm:pt>
    <dgm:pt modelId="{D140243F-40F7-40BB-929E-1C4CE8947579}" type="sibTrans" cxnId="{29C57ECE-EAF0-41FB-885B-419248DA42A6}">
      <dgm:prSet/>
      <dgm:spPr/>
      <dgm:t>
        <a:bodyPr/>
        <a:lstStyle/>
        <a:p>
          <a:endParaRPr kumimoji="1" lang="ja-JP" altLang="en-US"/>
        </a:p>
      </dgm:t>
    </dgm:pt>
    <dgm:pt modelId="{D003F942-888D-41D0-AD72-3E515721F447}">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有権者が行う全ての投票は平等</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DA70BAF1-D633-4782-B8C2-61B5D9DCB69F}" type="parTrans" cxnId="{D010CF5B-25B3-475C-B9A4-1B24DFBDDE7A}">
      <dgm:prSet/>
      <dgm:spPr/>
      <dgm:t>
        <a:bodyPr/>
        <a:lstStyle/>
        <a:p>
          <a:endParaRPr kumimoji="1" lang="ja-JP" altLang="en-US"/>
        </a:p>
      </dgm:t>
    </dgm:pt>
    <dgm:pt modelId="{7FF8A449-DC5F-4432-BA4E-5797394CC901}" type="sibTrans" cxnId="{D010CF5B-25B3-475C-B9A4-1B24DFBDDE7A}">
      <dgm:prSet/>
      <dgm:spPr/>
      <dgm:t>
        <a:bodyPr/>
        <a:lstStyle/>
        <a:p>
          <a:endParaRPr kumimoji="1" lang="ja-JP" altLang="en-US"/>
        </a:p>
      </dgm:t>
    </dgm:pt>
    <dgm:pt modelId="{DF3A9DF2-8112-4F8A-8623-6A072DC1ED1C}">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秘密選挙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6871CAED-D045-4E7E-9F08-EEAC1A8AABD0}" type="sibTrans" cxnId="{797A692F-AF61-4168-9A1E-89B45F63D7F0}">
      <dgm:prSet/>
      <dgm:spPr/>
      <dgm:t>
        <a:bodyPr/>
        <a:lstStyle/>
        <a:p>
          <a:endParaRPr kumimoji="1" lang="ja-JP" altLang="en-US"/>
        </a:p>
      </dgm:t>
    </dgm:pt>
    <dgm:pt modelId="{CF49D8C0-11B2-4857-9519-DBD505B6163E}" type="parTrans" cxnId="{797A692F-AF61-4168-9A1E-89B45F63D7F0}">
      <dgm:prSet/>
      <dgm:spPr/>
      <dgm:t>
        <a:bodyPr/>
        <a:lstStyle/>
        <a:p>
          <a:endParaRPr kumimoji="1" lang="ja-JP" altLang="en-US"/>
        </a:p>
      </dgm:t>
    </dgm:pt>
    <dgm:pt modelId="{261FFE94-6735-47EE-A21C-95F8B995C3A6}" type="pres">
      <dgm:prSet presAssocID="{BC0494B9-11BC-4DAD-9B6E-100F30D73757}" presName="matrix" presStyleCnt="0">
        <dgm:presLayoutVars>
          <dgm:chMax val="1"/>
          <dgm:dir/>
          <dgm:resizeHandles val="exact"/>
        </dgm:presLayoutVars>
      </dgm:prSet>
      <dgm:spPr/>
      <dgm:t>
        <a:bodyPr/>
        <a:lstStyle/>
        <a:p>
          <a:endParaRPr kumimoji="1" lang="ja-JP" altLang="en-US"/>
        </a:p>
      </dgm:t>
    </dgm:pt>
    <dgm:pt modelId="{915AC324-023B-4308-B2EB-060623574740}" type="pres">
      <dgm:prSet presAssocID="{BC0494B9-11BC-4DAD-9B6E-100F30D73757}" presName="diamond" presStyleLbl="bgShp" presStyleIdx="0" presStyleCnt="1"/>
      <dgm:spPr/>
      <dgm:t>
        <a:bodyPr/>
        <a:lstStyle/>
        <a:p>
          <a:endParaRPr kumimoji="1" lang="ja-JP" altLang="en-US"/>
        </a:p>
      </dgm:t>
    </dgm:pt>
    <dgm:pt modelId="{D1836F62-4A66-4C5E-AEAE-02F65B139363}" type="pres">
      <dgm:prSet presAssocID="{BC0494B9-11BC-4DAD-9B6E-100F30D73757}" presName="quad1" presStyleLbl="node1" presStyleIdx="0" presStyleCnt="4" custScaleX="114116" custScaleY="114116" custLinFactNeighborX="-14851" custLinFactNeighborY="-10278">
        <dgm:presLayoutVars>
          <dgm:chMax val="0"/>
          <dgm:chPref val="0"/>
          <dgm:bulletEnabled val="1"/>
        </dgm:presLayoutVars>
      </dgm:prSet>
      <dgm:spPr/>
      <dgm:t>
        <a:bodyPr/>
        <a:lstStyle/>
        <a:p>
          <a:endParaRPr kumimoji="1" lang="ja-JP" altLang="en-US"/>
        </a:p>
      </dgm:t>
    </dgm:pt>
    <dgm:pt modelId="{7E13BD18-3E94-4815-B00F-8E892A832DF1}" type="pres">
      <dgm:prSet presAssocID="{BC0494B9-11BC-4DAD-9B6E-100F30D73757}" presName="quad2" presStyleLbl="node1" presStyleIdx="1" presStyleCnt="4" custScaleX="114116" custScaleY="114116" custLinFactNeighborX="16451" custLinFactNeighborY="-12021">
        <dgm:presLayoutVars>
          <dgm:chMax val="0"/>
          <dgm:chPref val="0"/>
          <dgm:bulletEnabled val="1"/>
        </dgm:presLayoutVars>
      </dgm:prSet>
      <dgm:spPr/>
      <dgm:t>
        <a:bodyPr/>
        <a:lstStyle/>
        <a:p>
          <a:endParaRPr kumimoji="1" lang="ja-JP" altLang="en-US"/>
        </a:p>
      </dgm:t>
    </dgm:pt>
    <dgm:pt modelId="{07E31112-AADA-42AD-A1C7-7BA4AE390678}" type="pres">
      <dgm:prSet presAssocID="{BC0494B9-11BC-4DAD-9B6E-100F30D73757}" presName="quad3" presStyleLbl="node1" presStyleIdx="2" presStyleCnt="4" custScaleX="114116" custScaleY="114116" custLinFactNeighborX="-15392" custLinFactNeighborY="10218">
        <dgm:presLayoutVars>
          <dgm:chMax val="0"/>
          <dgm:chPref val="0"/>
          <dgm:bulletEnabled val="1"/>
        </dgm:presLayoutVars>
      </dgm:prSet>
      <dgm:spPr/>
      <dgm:t>
        <a:bodyPr/>
        <a:lstStyle/>
        <a:p>
          <a:endParaRPr kumimoji="1" lang="ja-JP" altLang="en-US"/>
        </a:p>
      </dgm:t>
    </dgm:pt>
    <dgm:pt modelId="{272A1547-C5F4-440B-A1B0-9CC8837FDC1F}" type="pres">
      <dgm:prSet presAssocID="{BC0494B9-11BC-4DAD-9B6E-100F30D73757}" presName="quad4" presStyleLbl="node1" presStyleIdx="3" presStyleCnt="4" custScaleX="114116" custScaleY="114116" custLinFactNeighborX="16992" custLinFactNeighborY="10218">
        <dgm:presLayoutVars>
          <dgm:chMax val="0"/>
          <dgm:chPref val="0"/>
          <dgm:bulletEnabled val="1"/>
        </dgm:presLayoutVars>
      </dgm:prSet>
      <dgm:spPr/>
      <dgm:t>
        <a:bodyPr/>
        <a:lstStyle/>
        <a:p>
          <a:endParaRPr kumimoji="1" lang="ja-JP" altLang="en-US"/>
        </a:p>
      </dgm:t>
    </dgm:pt>
  </dgm:ptLst>
  <dgm:cxnLst>
    <dgm:cxn modelId="{7BE99F70-5AF7-4513-A760-4CBEA938FEFE}" type="presOf" srcId="{DF3A9DF2-8112-4F8A-8623-6A072DC1ED1C}" destId="{07E31112-AADA-42AD-A1C7-7BA4AE390678}" srcOrd="0" destOrd="0" presId="urn:microsoft.com/office/officeart/2005/8/layout/matrix3"/>
    <dgm:cxn modelId="{797A692F-AF61-4168-9A1E-89B45F63D7F0}" srcId="{BC0494B9-11BC-4DAD-9B6E-100F30D73757}" destId="{DF3A9DF2-8112-4F8A-8623-6A072DC1ED1C}" srcOrd="2" destOrd="0" parTransId="{CF49D8C0-11B2-4857-9519-DBD505B6163E}" sibTransId="{6871CAED-D045-4E7E-9F08-EEAC1A8AABD0}"/>
    <dgm:cxn modelId="{DE0A5AA0-3745-44F3-BA8C-139ECC166010}" srcId="{BC0494B9-11BC-4DAD-9B6E-100F30D73757}" destId="{005CE79E-EFE3-40F2-8480-DA9702FE1315}" srcOrd="3" destOrd="0" parTransId="{A86894AA-B54D-4730-8F8A-58555AC2141E}" sibTransId="{4E85DEF7-B14F-47A5-B73D-C50E61D5933C}"/>
    <dgm:cxn modelId="{907CC066-4D35-43B2-A177-7FEC83005FA8}" type="presOf" srcId="{D003F942-888D-41D0-AD72-3E515721F447}" destId="{7E13BD18-3E94-4815-B00F-8E892A832DF1}" srcOrd="0" destOrd="2" presId="urn:microsoft.com/office/officeart/2005/8/layout/matrix3"/>
    <dgm:cxn modelId="{D010CF5B-25B3-475C-B9A4-1B24DFBDDE7A}" srcId="{8A32ED4C-0870-4F86-899A-3E293B1DAC2C}" destId="{D003F942-888D-41D0-AD72-3E515721F447}" srcOrd="1" destOrd="0" parTransId="{DA70BAF1-D633-4782-B8C2-61B5D9DCB69F}" sibTransId="{7FF8A449-DC5F-4432-BA4E-5797394CC901}"/>
    <dgm:cxn modelId="{D702C2DE-94D4-4A66-A2D8-FE482417D6F9}" srcId="{DF3A9DF2-8112-4F8A-8623-6A072DC1ED1C}" destId="{0F52D0AC-8D1A-4579-9D22-B83AF5290B64}" srcOrd="0" destOrd="0" parTransId="{7184418B-2FBD-4F5A-9D57-F177D4AF3C3A}" sibTransId="{49DFA666-614B-4B54-A707-D905F16A8CF9}"/>
    <dgm:cxn modelId="{CF767ECC-6A1C-46F7-B2E2-586A5E258DB0}" srcId="{BC0494B9-11BC-4DAD-9B6E-100F30D73757}" destId="{7DF2A07E-EDEB-48E8-9D93-DCD78C0FCA45}" srcOrd="0" destOrd="0" parTransId="{F250C840-2500-4E7E-AE36-205A6693E4D6}" sibTransId="{63693AC1-9DEF-4FF2-87FE-2F43A722B724}"/>
    <dgm:cxn modelId="{4EC96529-E9B0-40AD-BBC3-FF43EE838BA7}" type="presOf" srcId="{BC0494B9-11BC-4DAD-9B6E-100F30D73757}" destId="{261FFE94-6735-47EE-A21C-95F8B995C3A6}" srcOrd="0" destOrd="0" presId="urn:microsoft.com/office/officeart/2005/8/layout/matrix3"/>
    <dgm:cxn modelId="{521A33C9-F1C8-4D36-83FF-0920C0C37C7F}" srcId="{005CE79E-EFE3-40F2-8480-DA9702FE1315}" destId="{5432D422-C02F-434E-AF43-BC441D7B3F64}" srcOrd="0" destOrd="0" parTransId="{DF351720-29AB-40C9-BAFB-4113A27551C5}" sibTransId="{02C6F770-796E-43E7-ACF5-B43905337073}"/>
    <dgm:cxn modelId="{3B647F86-4678-48E0-AD40-D3A914B3BFCE}" srcId="{8A32ED4C-0870-4F86-899A-3E293B1DAC2C}" destId="{66125EFE-4E0B-48E8-8FF0-F2D138D33E73}" srcOrd="0" destOrd="0" parTransId="{4C0BF715-8AC7-4200-9386-B66DE6E17B34}" sibTransId="{AECABF6F-C47F-4D7D-95BE-562687B21E5F}"/>
    <dgm:cxn modelId="{1F8C38FE-ECA4-4308-B524-42A33E5D8B1D}" type="presOf" srcId="{66125EFE-4E0B-48E8-8FF0-F2D138D33E73}" destId="{7E13BD18-3E94-4815-B00F-8E892A832DF1}" srcOrd="0" destOrd="1" presId="urn:microsoft.com/office/officeart/2005/8/layout/matrix3"/>
    <dgm:cxn modelId="{B893CC73-121D-409B-BAD7-C74BC2A4FB01}" type="presOf" srcId="{0F52D0AC-8D1A-4579-9D22-B83AF5290B64}" destId="{07E31112-AADA-42AD-A1C7-7BA4AE390678}" srcOrd="0" destOrd="1" presId="urn:microsoft.com/office/officeart/2005/8/layout/matrix3"/>
    <dgm:cxn modelId="{F0FFCB81-CD05-4F76-B81F-11EC68F94BC0}" type="presOf" srcId="{E19D4EA1-33BB-4B18-BC1F-CCE619522024}" destId="{D1836F62-4A66-4C5E-AEAE-02F65B139363}" srcOrd="0" destOrd="1" presId="urn:microsoft.com/office/officeart/2005/8/layout/matrix3"/>
    <dgm:cxn modelId="{50FC5705-422E-41A4-884E-B5163F771EB7}" type="presOf" srcId="{7DF2A07E-EDEB-48E8-9D93-DCD78C0FCA45}" destId="{D1836F62-4A66-4C5E-AEAE-02F65B139363}" srcOrd="0" destOrd="0" presId="urn:microsoft.com/office/officeart/2005/8/layout/matrix3"/>
    <dgm:cxn modelId="{29C57ECE-EAF0-41FB-885B-419248DA42A6}" srcId="{7DF2A07E-EDEB-48E8-9D93-DCD78C0FCA45}" destId="{E19D4EA1-33BB-4B18-BC1F-CCE619522024}" srcOrd="0" destOrd="0" parTransId="{0D28B635-24F5-4613-828A-EC11F89C3244}" sibTransId="{D140243F-40F7-40BB-929E-1C4CE8947579}"/>
    <dgm:cxn modelId="{34407EEA-8F3C-4A68-9FFD-CBB49D0F1F1D}" srcId="{BC0494B9-11BC-4DAD-9B6E-100F30D73757}" destId="{8A32ED4C-0870-4F86-899A-3E293B1DAC2C}" srcOrd="1" destOrd="0" parTransId="{3D170B50-22EE-40D4-B47E-2C57CF22B85C}" sibTransId="{996C2CA6-1C5B-4710-BEA0-FC01AEA357CC}"/>
    <dgm:cxn modelId="{ABFAFDDF-D9C4-4EE6-B17F-EEBA51D4D141}" type="presOf" srcId="{8A32ED4C-0870-4F86-899A-3E293B1DAC2C}" destId="{7E13BD18-3E94-4815-B00F-8E892A832DF1}" srcOrd="0" destOrd="0" presId="urn:microsoft.com/office/officeart/2005/8/layout/matrix3"/>
    <dgm:cxn modelId="{55F9411B-B0DC-41FD-A002-A596FD7C664D}" type="presOf" srcId="{005CE79E-EFE3-40F2-8480-DA9702FE1315}" destId="{272A1547-C5F4-440B-A1B0-9CC8837FDC1F}" srcOrd="0" destOrd="0" presId="urn:microsoft.com/office/officeart/2005/8/layout/matrix3"/>
    <dgm:cxn modelId="{528D9EEA-19E0-4A69-9241-DA3CB924529F}" type="presOf" srcId="{5432D422-C02F-434E-AF43-BC441D7B3F64}" destId="{272A1547-C5F4-440B-A1B0-9CC8837FDC1F}" srcOrd="0" destOrd="1" presId="urn:microsoft.com/office/officeart/2005/8/layout/matrix3"/>
    <dgm:cxn modelId="{BA7B3139-70F9-4020-89D0-30D398661EE0}" type="presParOf" srcId="{261FFE94-6735-47EE-A21C-95F8B995C3A6}" destId="{915AC324-023B-4308-B2EB-060623574740}" srcOrd="0" destOrd="0" presId="urn:microsoft.com/office/officeart/2005/8/layout/matrix3"/>
    <dgm:cxn modelId="{33369853-9706-4C57-9B83-F003C341A494}" type="presParOf" srcId="{261FFE94-6735-47EE-A21C-95F8B995C3A6}" destId="{D1836F62-4A66-4C5E-AEAE-02F65B139363}" srcOrd="1" destOrd="0" presId="urn:microsoft.com/office/officeart/2005/8/layout/matrix3"/>
    <dgm:cxn modelId="{2E4BCF31-FA46-471F-9801-6751B431A824}" type="presParOf" srcId="{261FFE94-6735-47EE-A21C-95F8B995C3A6}" destId="{7E13BD18-3E94-4815-B00F-8E892A832DF1}" srcOrd="2" destOrd="0" presId="urn:microsoft.com/office/officeart/2005/8/layout/matrix3"/>
    <dgm:cxn modelId="{C08B0744-EB5E-48FD-A5B3-867198EB73C0}" type="presParOf" srcId="{261FFE94-6735-47EE-A21C-95F8B995C3A6}" destId="{07E31112-AADA-42AD-A1C7-7BA4AE390678}" srcOrd="3" destOrd="0" presId="urn:microsoft.com/office/officeart/2005/8/layout/matrix3"/>
    <dgm:cxn modelId="{41CAF1F2-E8CA-4DC6-95F9-AC451AFC9B46}" type="presParOf" srcId="{261FFE94-6735-47EE-A21C-95F8B995C3A6}" destId="{272A1547-C5F4-440B-A1B0-9CC8837FDC1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81AD3274-7553-4B22-80C6-C1DDEFDFA976}">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「自分達の代表者を選挙で決める」という</a:t>
          </a:r>
          <a:r>
            <a:rPr lang="ja-JP" altLang="en-US" sz="4400" b="1"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rPr>
            <a:t>選挙制度の趣旨</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と実際の状況に差が生じてしまいます。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25A405A5-E428-4812-86C2-DB4943D2442B}" type="parTrans" cxnId="{105A3A6D-9385-4ACE-A644-034F817BDE77}">
      <dgm:prSet/>
      <dgm:spPr/>
      <dgm:t>
        <a:bodyPr/>
        <a:lstStyle/>
        <a:p>
          <a:endParaRPr kumimoji="1" lang="ja-JP" altLang="en-US"/>
        </a:p>
      </dgm:t>
    </dgm:pt>
    <dgm:pt modelId="{1326720F-AB2E-4401-92CB-2FC5188F9DF6}" type="sibTrans" cxnId="{105A3A6D-9385-4ACE-A644-034F817BDE77}">
      <dgm:prSet/>
      <dgm:spPr/>
      <dgm:t>
        <a:bodyPr/>
        <a:lstStyle/>
        <a:p>
          <a:endParaRPr kumimoji="1" lang="ja-JP" altLang="en-US"/>
        </a:p>
      </dgm:t>
    </dgm:pt>
    <dgm:pt modelId="{D2FF1B8B-DE7C-4932-A111-BCB34B234E11}">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必ず投票する人達の要望がとおりやすくなり、政治がコントロールされる可能性が高くなります。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0F2E402C-9D8F-4868-B9E2-7F5AF9AD5758}" type="parTrans" cxnId="{72DF5619-7D12-4AA5-AB57-4BF3A1D09C18}">
      <dgm:prSet/>
      <dgm:spPr/>
      <dgm:t>
        <a:bodyPr/>
        <a:lstStyle/>
        <a:p>
          <a:endParaRPr kumimoji="1" lang="ja-JP" altLang="en-US"/>
        </a:p>
      </dgm:t>
    </dgm:pt>
    <dgm:pt modelId="{F5A00ABC-E9EC-447A-BF86-51ABD83051FD}" type="sibTrans" cxnId="{72DF5619-7D12-4AA5-AB57-4BF3A1D09C18}">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941CF521-DB4D-4F50-8BA6-DCDDBAA41D0B}" type="pres">
      <dgm:prSet presAssocID="{81AD3274-7553-4B22-80C6-C1DDEFDFA976}" presName="linNode" presStyleCnt="0"/>
      <dgm:spPr/>
      <dgm:t>
        <a:bodyPr/>
        <a:lstStyle/>
        <a:p>
          <a:endParaRPr kumimoji="1" lang="ja-JP" altLang="en-US"/>
        </a:p>
      </dgm:t>
    </dgm:pt>
    <dgm:pt modelId="{AC073904-E356-416E-84A2-A034B2E3CC9A}" type="pres">
      <dgm:prSet presAssocID="{81AD3274-7553-4B22-80C6-C1DDEFDFA976}" presName="parentText" presStyleLbl="node1" presStyleIdx="0" presStyleCnt="2" custScaleX="252774">
        <dgm:presLayoutVars>
          <dgm:chMax val="1"/>
          <dgm:bulletEnabled val="1"/>
        </dgm:presLayoutVars>
      </dgm:prSet>
      <dgm:spPr/>
      <dgm:t>
        <a:bodyPr/>
        <a:lstStyle/>
        <a:p>
          <a:endParaRPr kumimoji="1" lang="ja-JP" altLang="en-US"/>
        </a:p>
      </dgm:t>
    </dgm:pt>
    <dgm:pt modelId="{259842C1-87BC-4ED8-9BC1-9FB97144FF02}" type="pres">
      <dgm:prSet presAssocID="{1326720F-AB2E-4401-92CB-2FC5188F9DF6}" presName="sp" presStyleCnt="0"/>
      <dgm:spPr/>
      <dgm:t>
        <a:bodyPr/>
        <a:lstStyle/>
        <a:p>
          <a:endParaRPr kumimoji="1" lang="ja-JP" altLang="en-US"/>
        </a:p>
      </dgm:t>
    </dgm:pt>
    <dgm:pt modelId="{04EA5A46-AAB6-4F60-B24D-4F71B34408FB}" type="pres">
      <dgm:prSet presAssocID="{D2FF1B8B-DE7C-4932-A111-BCB34B234E11}" presName="linNode" presStyleCnt="0"/>
      <dgm:spPr/>
      <dgm:t>
        <a:bodyPr/>
        <a:lstStyle/>
        <a:p>
          <a:endParaRPr kumimoji="1" lang="ja-JP" altLang="en-US"/>
        </a:p>
      </dgm:t>
    </dgm:pt>
    <dgm:pt modelId="{9FE57052-2B18-4DC4-B210-302DAA1BD522}" type="pres">
      <dgm:prSet presAssocID="{D2FF1B8B-DE7C-4932-A111-BCB34B234E11}" presName="parentText" presStyleLbl="node1" presStyleIdx="1" presStyleCnt="2" custScaleX="252774">
        <dgm:presLayoutVars>
          <dgm:chMax val="1"/>
          <dgm:bulletEnabled val="1"/>
        </dgm:presLayoutVars>
      </dgm:prSet>
      <dgm:spPr/>
      <dgm:t>
        <a:bodyPr/>
        <a:lstStyle/>
        <a:p>
          <a:endParaRPr kumimoji="1" lang="ja-JP" altLang="en-US"/>
        </a:p>
      </dgm:t>
    </dgm:pt>
  </dgm:ptLst>
  <dgm:cxnLst>
    <dgm:cxn modelId="{9679FDBA-2467-4347-9B5D-B1F9F92F3F3B}" type="presOf" srcId="{81AD3274-7553-4B22-80C6-C1DDEFDFA976}" destId="{AC073904-E356-416E-84A2-A034B2E3CC9A}" srcOrd="0" destOrd="0" presId="urn:microsoft.com/office/officeart/2005/8/layout/vList5"/>
    <dgm:cxn modelId="{317A8852-2E0C-4799-B9CF-E7B09134B5E8}" type="presOf" srcId="{D2FF1B8B-DE7C-4932-A111-BCB34B234E11}" destId="{9FE57052-2B18-4DC4-B210-302DAA1BD522}" srcOrd="0" destOrd="0" presId="urn:microsoft.com/office/officeart/2005/8/layout/vList5"/>
    <dgm:cxn modelId="{72DF5619-7D12-4AA5-AB57-4BF3A1D09C18}" srcId="{29198D05-D267-47AF-B1D4-83227D722F23}" destId="{D2FF1B8B-DE7C-4932-A111-BCB34B234E11}" srcOrd="1" destOrd="0" parTransId="{0F2E402C-9D8F-4868-B9E2-7F5AF9AD5758}" sibTransId="{F5A00ABC-E9EC-447A-BF86-51ABD83051FD}"/>
    <dgm:cxn modelId="{105A3A6D-9385-4ACE-A644-034F817BDE77}" srcId="{29198D05-D267-47AF-B1D4-83227D722F23}" destId="{81AD3274-7553-4B22-80C6-C1DDEFDFA976}" srcOrd="0" destOrd="0" parTransId="{25A405A5-E428-4812-86C2-DB4943D2442B}" sibTransId="{1326720F-AB2E-4401-92CB-2FC5188F9DF6}"/>
    <dgm:cxn modelId="{B4132B1D-0488-483F-BC04-4D88B28EBC51}" type="presOf" srcId="{29198D05-D267-47AF-B1D4-83227D722F23}" destId="{A31F6E76-4AEE-4BA3-A6B0-FF4E936C1532}" srcOrd="0" destOrd="0" presId="urn:microsoft.com/office/officeart/2005/8/layout/vList5"/>
    <dgm:cxn modelId="{5C808B0A-9921-41F9-9FCE-CE754A82D0FD}" type="presParOf" srcId="{A31F6E76-4AEE-4BA3-A6B0-FF4E936C1532}" destId="{941CF521-DB4D-4F50-8BA6-DCDDBAA41D0B}" srcOrd="0" destOrd="0" presId="urn:microsoft.com/office/officeart/2005/8/layout/vList5"/>
    <dgm:cxn modelId="{25F52966-A2C8-4E38-84F7-61828B8A8EF9}" type="presParOf" srcId="{941CF521-DB4D-4F50-8BA6-DCDDBAA41D0B}" destId="{AC073904-E356-416E-84A2-A034B2E3CC9A}" srcOrd="0" destOrd="0" presId="urn:microsoft.com/office/officeart/2005/8/layout/vList5"/>
    <dgm:cxn modelId="{697314D4-D7B4-4C93-84C3-D04FA66E9716}" type="presParOf" srcId="{A31F6E76-4AEE-4BA3-A6B0-FF4E936C1532}" destId="{259842C1-87BC-4ED8-9BC1-9FB97144FF02}" srcOrd="1" destOrd="0" presId="urn:microsoft.com/office/officeart/2005/8/layout/vList5"/>
    <dgm:cxn modelId="{C0C63857-7FFC-49F3-AEF0-959066BBFF4F}" type="presParOf" srcId="{A31F6E76-4AEE-4BA3-A6B0-FF4E936C1532}" destId="{04EA5A46-AAB6-4F60-B24D-4F71B34408FB}" srcOrd="2" destOrd="0" presId="urn:microsoft.com/office/officeart/2005/8/layout/vList5"/>
    <dgm:cxn modelId="{B30D10C4-88B7-4F53-8F78-40494320DE60}" type="presParOf" srcId="{04EA5A46-AAB6-4F60-B24D-4F71B34408FB}" destId="{9FE57052-2B18-4DC4-B210-302DAA1BD522}"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E055A-6D79-4451-85A3-8A4DDDC63F38}" type="doc">
      <dgm:prSet loTypeId="urn:microsoft.com/office/officeart/2005/8/layout/arrow2" loCatId="process" qsTypeId="urn:microsoft.com/office/officeart/2005/8/quickstyle/3d1" qsCatId="3D" csTypeId="urn:microsoft.com/office/officeart/2005/8/colors/colorful1" csCatId="colorful" phldr="1"/>
      <dgm:spPr/>
    </dgm:pt>
    <dgm:pt modelId="{DEE508B5-AC1D-4681-8A81-DC1AD42BA8FD}">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情報を集める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1335A98-ECD3-492E-A3A8-2556F01F48CF}" type="parTrans" cxnId="{B3CB0578-F2B4-4DF1-A106-05A97EC17C15}">
      <dgm:prSet/>
      <dgm:spPr/>
      <dgm:t>
        <a:bodyPr/>
        <a:lstStyle/>
        <a:p>
          <a:endParaRPr kumimoji="1" lang="ja-JP" altLang="en-US"/>
        </a:p>
      </dgm:t>
    </dgm:pt>
    <dgm:pt modelId="{25BD3A4A-0482-4FA2-8AE7-436A7320874A}" type="sibTrans" cxnId="{B3CB0578-F2B4-4DF1-A106-05A97EC17C15}">
      <dgm:prSet/>
      <dgm:spPr/>
      <dgm:t>
        <a:bodyPr/>
        <a:lstStyle/>
        <a:p>
          <a:endParaRPr kumimoji="1" lang="ja-JP" altLang="en-US"/>
        </a:p>
      </dgm:t>
    </dgm:pt>
    <dgm:pt modelId="{B77358EE-1EA0-4FDE-967C-0B574D69596F}">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よく考える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D8502F44-8DF5-4B99-B71A-9F17A9307198}" type="parTrans" cxnId="{5800DD59-9EC7-4903-B070-7997F5002259}">
      <dgm:prSet/>
      <dgm:spPr/>
      <dgm:t>
        <a:bodyPr/>
        <a:lstStyle/>
        <a:p>
          <a:endParaRPr kumimoji="1" lang="ja-JP" altLang="en-US"/>
        </a:p>
      </dgm:t>
    </dgm:pt>
    <dgm:pt modelId="{0297277B-88E2-40A5-ACDC-92D3E891E950}" type="sibTrans" cxnId="{5800DD59-9EC7-4903-B070-7997F5002259}">
      <dgm:prSet/>
      <dgm:spPr/>
      <dgm:t>
        <a:bodyPr/>
        <a:lstStyle/>
        <a:p>
          <a:endParaRPr kumimoji="1" lang="ja-JP" altLang="en-US"/>
        </a:p>
      </dgm:t>
    </dgm:pt>
    <dgm:pt modelId="{66C5274C-9E10-48AC-8941-B1349777A7CC}">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投票先を決める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847C71C0-6F38-44F4-B558-5803DD46F8B9}" type="parTrans" cxnId="{F99A507A-3138-4EA4-A2C7-3BC755E07934}">
      <dgm:prSet/>
      <dgm:spPr/>
      <dgm:t>
        <a:bodyPr/>
        <a:lstStyle/>
        <a:p>
          <a:endParaRPr kumimoji="1" lang="ja-JP" altLang="en-US"/>
        </a:p>
      </dgm:t>
    </dgm:pt>
    <dgm:pt modelId="{07170150-A74D-4B11-80FD-1D82220B6C2C}" type="sibTrans" cxnId="{F99A507A-3138-4EA4-A2C7-3BC755E07934}">
      <dgm:prSet/>
      <dgm:spPr/>
      <dgm:t>
        <a:bodyPr/>
        <a:lstStyle/>
        <a:p>
          <a:endParaRPr kumimoji="1" lang="ja-JP" altLang="en-US"/>
        </a:p>
      </dgm:t>
    </dgm:pt>
    <dgm:pt modelId="{F3AD5469-2C04-44FC-A0C1-D9DDB472A140}">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投票に行く</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2D748BC8-4710-408A-96DD-ED904186D641}" type="parTrans" cxnId="{58FCC83F-AD33-4264-AD05-7B2A20FF2771}">
      <dgm:prSet/>
      <dgm:spPr/>
      <dgm:t>
        <a:bodyPr/>
        <a:lstStyle/>
        <a:p>
          <a:endParaRPr kumimoji="1" lang="ja-JP" altLang="en-US"/>
        </a:p>
      </dgm:t>
    </dgm:pt>
    <dgm:pt modelId="{0872D5B9-9FB4-46C2-AC11-FF6A95A1D9F9}" type="sibTrans" cxnId="{58FCC83F-AD33-4264-AD05-7B2A20FF2771}">
      <dgm:prSet/>
      <dgm:spPr/>
      <dgm:t>
        <a:bodyPr/>
        <a:lstStyle/>
        <a:p>
          <a:endParaRPr kumimoji="1" lang="ja-JP" altLang="en-US"/>
        </a:p>
      </dgm:t>
    </dgm:pt>
    <dgm:pt modelId="{4E95B93B-B1C9-4A44-830F-B4C82A52F246}" type="pres">
      <dgm:prSet presAssocID="{174E055A-6D79-4451-85A3-8A4DDDC63F38}" presName="arrowDiagram" presStyleCnt="0">
        <dgm:presLayoutVars>
          <dgm:chMax val="5"/>
          <dgm:dir/>
          <dgm:resizeHandles val="exact"/>
        </dgm:presLayoutVars>
      </dgm:prSet>
      <dgm:spPr/>
    </dgm:pt>
    <dgm:pt modelId="{C62B47DD-0FB3-4D24-BFAB-5DB870778247}" type="pres">
      <dgm:prSet presAssocID="{174E055A-6D79-4451-85A3-8A4DDDC63F38}" presName="arrow" presStyleLbl="bgShp" presStyleIdx="0" presStyleCnt="1" custLinFactNeighborY="1421"/>
      <dgm:spPr/>
    </dgm:pt>
    <dgm:pt modelId="{454A7F57-8063-4F47-8438-38D09FF6F294}" type="pres">
      <dgm:prSet presAssocID="{174E055A-6D79-4451-85A3-8A4DDDC63F38}" presName="arrowDiagram4" presStyleCnt="0"/>
      <dgm:spPr/>
    </dgm:pt>
    <dgm:pt modelId="{159BE8CF-FDE1-4229-A136-A541DB3B9C57}" type="pres">
      <dgm:prSet presAssocID="{DEE508B5-AC1D-4681-8A81-DC1AD42BA8FD}" presName="bullet4a" presStyleLbl="node1" presStyleIdx="0" presStyleCnt="4"/>
      <dgm:spPr/>
    </dgm:pt>
    <dgm:pt modelId="{95CD1AA6-1C1C-4065-99CD-1B1590255E76}" type="pres">
      <dgm:prSet presAssocID="{DEE508B5-AC1D-4681-8A81-DC1AD42BA8FD}" presName="textBox4a" presStyleLbl="revTx" presStyleIdx="0" presStyleCnt="4" custScaleX="209119" custLinFactNeighborX="58151">
        <dgm:presLayoutVars>
          <dgm:bulletEnabled val="1"/>
        </dgm:presLayoutVars>
      </dgm:prSet>
      <dgm:spPr/>
      <dgm:t>
        <a:bodyPr/>
        <a:lstStyle/>
        <a:p>
          <a:endParaRPr kumimoji="1" lang="ja-JP" altLang="en-US"/>
        </a:p>
      </dgm:t>
    </dgm:pt>
    <dgm:pt modelId="{5195660F-E15B-436F-8781-3481BE6BB663}" type="pres">
      <dgm:prSet presAssocID="{B77358EE-1EA0-4FDE-967C-0B574D69596F}" presName="bullet4b" presStyleLbl="node1" presStyleIdx="1" presStyleCnt="4"/>
      <dgm:spPr/>
    </dgm:pt>
    <dgm:pt modelId="{0E8F53C5-36B6-4329-AD9B-69576AE8380F}" type="pres">
      <dgm:prSet presAssocID="{B77358EE-1EA0-4FDE-967C-0B574D69596F}" presName="textBox4b" presStyleLbl="revTx" presStyleIdx="1" presStyleCnt="4" custScaleX="159304" custScaleY="75133" custLinFactNeighborX="16974" custLinFactNeighborY="-5684">
        <dgm:presLayoutVars>
          <dgm:bulletEnabled val="1"/>
        </dgm:presLayoutVars>
      </dgm:prSet>
      <dgm:spPr/>
      <dgm:t>
        <a:bodyPr/>
        <a:lstStyle/>
        <a:p>
          <a:endParaRPr kumimoji="1" lang="ja-JP" altLang="en-US"/>
        </a:p>
      </dgm:t>
    </dgm:pt>
    <dgm:pt modelId="{A6B9DC05-D311-492F-979F-07DA941A71E4}" type="pres">
      <dgm:prSet presAssocID="{66C5274C-9E10-48AC-8941-B1349777A7CC}" presName="bullet4c" presStyleLbl="node1" presStyleIdx="2" presStyleCnt="4"/>
      <dgm:spPr/>
    </dgm:pt>
    <dgm:pt modelId="{D15389BC-F20C-481D-B9E6-B13956DDC8A4}" type="pres">
      <dgm:prSet presAssocID="{66C5274C-9E10-48AC-8941-B1349777A7CC}" presName="textBox4c" presStyleLbl="revTx" presStyleIdx="2" presStyleCnt="4" custScaleX="253581" custScaleY="72417" custLinFactNeighborX="63755" custLinFactNeighborY="-8031">
        <dgm:presLayoutVars>
          <dgm:bulletEnabled val="1"/>
        </dgm:presLayoutVars>
      </dgm:prSet>
      <dgm:spPr/>
      <dgm:t>
        <a:bodyPr/>
        <a:lstStyle/>
        <a:p>
          <a:endParaRPr kumimoji="1" lang="ja-JP" altLang="en-US"/>
        </a:p>
      </dgm:t>
    </dgm:pt>
    <dgm:pt modelId="{87A54844-97A9-4D62-93DE-45BD28B64FEB}" type="pres">
      <dgm:prSet presAssocID="{F3AD5469-2C04-44FC-A0C1-D9DDB472A140}" presName="bullet4d" presStyleLbl="node1" presStyleIdx="3" presStyleCnt="4"/>
      <dgm:spPr/>
    </dgm:pt>
    <dgm:pt modelId="{486288D8-9419-4D88-B889-4993049617A5}" type="pres">
      <dgm:prSet presAssocID="{F3AD5469-2C04-44FC-A0C1-D9DDB472A140}" presName="textBox4d" presStyleLbl="revTx" presStyleIdx="3" presStyleCnt="4" custScaleX="162792" custLinFactNeighborX="14155" custLinFactNeighborY="-28777">
        <dgm:presLayoutVars>
          <dgm:bulletEnabled val="1"/>
        </dgm:presLayoutVars>
      </dgm:prSet>
      <dgm:spPr/>
      <dgm:t>
        <a:bodyPr/>
        <a:lstStyle/>
        <a:p>
          <a:endParaRPr kumimoji="1" lang="ja-JP" altLang="en-US"/>
        </a:p>
      </dgm:t>
    </dgm:pt>
  </dgm:ptLst>
  <dgm:cxnLst>
    <dgm:cxn modelId="{70942524-60DC-4660-BA23-F2944609388F}" type="presOf" srcId="{B77358EE-1EA0-4FDE-967C-0B574D69596F}" destId="{0E8F53C5-36B6-4329-AD9B-69576AE8380F}" srcOrd="0" destOrd="0" presId="urn:microsoft.com/office/officeart/2005/8/layout/arrow2"/>
    <dgm:cxn modelId="{F99A507A-3138-4EA4-A2C7-3BC755E07934}" srcId="{174E055A-6D79-4451-85A3-8A4DDDC63F38}" destId="{66C5274C-9E10-48AC-8941-B1349777A7CC}" srcOrd="2" destOrd="0" parTransId="{847C71C0-6F38-44F4-B558-5803DD46F8B9}" sibTransId="{07170150-A74D-4B11-80FD-1D82220B6C2C}"/>
    <dgm:cxn modelId="{B3CB0578-F2B4-4DF1-A106-05A97EC17C15}" srcId="{174E055A-6D79-4451-85A3-8A4DDDC63F38}" destId="{DEE508B5-AC1D-4681-8A81-DC1AD42BA8FD}" srcOrd="0" destOrd="0" parTransId="{01335A98-ECD3-492E-A3A8-2556F01F48CF}" sibTransId="{25BD3A4A-0482-4FA2-8AE7-436A7320874A}"/>
    <dgm:cxn modelId="{58FCC83F-AD33-4264-AD05-7B2A20FF2771}" srcId="{174E055A-6D79-4451-85A3-8A4DDDC63F38}" destId="{F3AD5469-2C04-44FC-A0C1-D9DDB472A140}" srcOrd="3" destOrd="0" parTransId="{2D748BC8-4710-408A-96DD-ED904186D641}" sibTransId="{0872D5B9-9FB4-46C2-AC11-FF6A95A1D9F9}"/>
    <dgm:cxn modelId="{B1E30FA5-FF94-41EA-AF93-D9DDCF321DC8}" type="presOf" srcId="{DEE508B5-AC1D-4681-8A81-DC1AD42BA8FD}" destId="{95CD1AA6-1C1C-4065-99CD-1B1590255E76}" srcOrd="0" destOrd="0" presId="urn:microsoft.com/office/officeart/2005/8/layout/arrow2"/>
    <dgm:cxn modelId="{5800DD59-9EC7-4903-B070-7997F5002259}" srcId="{174E055A-6D79-4451-85A3-8A4DDDC63F38}" destId="{B77358EE-1EA0-4FDE-967C-0B574D69596F}" srcOrd="1" destOrd="0" parTransId="{D8502F44-8DF5-4B99-B71A-9F17A9307198}" sibTransId="{0297277B-88E2-40A5-ACDC-92D3E891E950}"/>
    <dgm:cxn modelId="{D012439A-9FDD-486B-A830-8507849DFB9F}" type="presOf" srcId="{F3AD5469-2C04-44FC-A0C1-D9DDB472A140}" destId="{486288D8-9419-4D88-B889-4993049617A5}" srcOrd="0" destOrd="0" presId="urn:microsoft.com/office/officeart/2005/8/layout/arrow2"/>
    <dgm:cxn modelId="{C82E69B7-16F8-4D59-93AF-83F6F42950C6}" type="presOf" srcId="{66C5274C-9E10-48AC-8941-B1349777A7CC}" destId="{D15389BC-F20C-481D-B9E6-B13956DDC8A4}" srcOrd="0" destOrd="0" presId="urn:microsoft.com/office/officeart/2005/8/layout/arrow2"/>
    <dgm:cxn modelId="{0890FF4D-7EC8-4C7B-A6CD-D6D0935FE28C}" type="presOf" srcId="{174E055A-6D79-4451-85A3-8A4DDDC63F38}" destId="{4E95B93B-B1C9-4A44-830F-B4C82A52F246}" srcOrd="0" destOrd="0" presId="urn:microsoft.com/office/officeart/2005/8/layout/arrow2"/>
    <dgm:cxn modelId="{CE134052-CADB-4B63-BB2C-BE2DD6320ADB}" type="presParOf" srcId="{4E95B93B-B1C9-4A44-830F-B4C82A52F246}" destId="{C62B47DD-0FB3-4D24-BFAB-5DB870778247}" srcOrd="0" destOrd="0" presId="urn:microsoft.com/office/officeart/2005/8/layout/arrow2"/>
    <dgm:cxn modelId="{D26D3493-0CC2-444E-9ACC-50C0E5D4ACB1}" type="presParOf" srcId="{4E95B93B-B1C9-4A44-830F-B4C82A52F246}" destId="{454A7F57-8063-4F47-8438-38D09FF6F294}" srcOrd="1" destOrd="0" presId="urn:microsoft.com/office/officeart/2005/8/layout/arrow2"/>
    <dgm:cxn modelId="{378090C8-EB7E-44C6-9526-27617BA3E8F9}" type="presParOf" srcId="{454A7F57-8063-4F47-8438-38D09FF6F294}" destId="{159BE8CF-FDE1-4229-A136-A541DB3B9C57}" srcOrd="0" destOrd="0" presId="urn:microsoft.com/office/officeart/2005/8/layout/arrow2"/>
    <dgm:cxn modelId="{B6E8DE2C-C562-479B-818C-AA8A9F2D62E8}" type="presParOf" srcId="{454A7F57-8063-4F47-8438-38D09FF6F294}" destId="{95CD1AA6-1C1C-4065-99CD-1B1590255E76}" srcOrd="1" destOrd="0" presId="urn:microsoft.com/office/officeart/2005/8/layout/arrow2"/>
    <dgm:cxn modelId="{54A7A75C-3240-4666-A57F-5D45A0459C41}" type="presParOf" srcId="{454A7F57-8063-4F47-8438-38D09FF6F294}" destId="{5195660F-E15B-436F-8781-3481BE6BB663}" srcOrd="2" destOrd="0" presId="urn:microsoft.com/office/officeart/2005/8/layout/arrow2"/>
    <dgm:cxn modelId="{A0622F22-4069-474A-A70C-8F30FD69B68B}" type="presParOf" srcId="{454A7F57-8063-4F47-8438-38D09FF6F294}" destId="{0E8F53C5-36B6-4329-AD9B-69576AE8380F}" srcOrd="3" destOrd="0" presId="urn:microsoft.com/office/officeart/2005/8/layout/arrow2"/>
    <dgm:cxn modelId="{BB88659E-FF6C-4DF8-91B1-1357A0A0329E}" type="presParOf" srcId="{454A7F57-8063-4F47-8438-38D09FF6F294}" destId="{A6B9DC05-D311-492F-979F-07DA941A71E4}" srcOrd="4" destOrd="0" presId="urn:microsoft.com/office/officeart/2005/8/layout/arrow2"/>
    <dgm:cxn modelId="{5E0C3E90-A666-4D16-95E6-3BAC9047D35A}" type="presParOf" srcId="{454A7F57-8063-4F47-8438-38D09FF6F294}" destId="{D15389BC-F20C-481D-B9E6-B13956DDC8A4}" srcOrd="5" destOrd="0" presId="urn:microsoft.com/office/officeart/2005/8/layout/arrow2"/>
    <dgm:cxn modelId="{91269B98-B57C-4F01-8D8C-6EFA8AC4338F}" type="presParOf" srcId="{454A7F57-8063-4F47-8438-38D09FF6F294}" destId="{87A54844-97A9-4D62-93DE-45BD28B64FEB}" srcOrd="6" destOrd="0" presId="urn:microsoft.com/office/officeart/2005/8/layout/arrow2"/>
    <dgm:cxn modelId="{9F04BF6B-5433-411E-A23A-FEF14C344342}" type="presParOf" srcId="{454A7F57-8063-4F47-8438-38D09FF6F294}" destId="{486288D8-9419-4D88-B889-4993049617A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kumimoji="1" lang="ja-JP" altLang="en-US"/>
        </a:p>
      </dgm:t>
    </dgm:pt>
    <dgm:pt modelId="{F62AC78F-FD2B-43FA-BD64-84E6CF676C0D}">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基準はあなたの中にある</a:t>
          </a:r>
          <a:endParaRPr kumimoji="1"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01C083C-7002-4763-A44C-5F684C1D3E81}" type="parTrans" cxnId="{EA0A586B-B7AF-4493-B50B-03A94ED23A6A}">
      <dgm:prSet/>
      <dgm:spPr/>
      <dgm:t>
        <a:bodyPr/>
        <a:lstStyle/>
        <a:p>
          <a:endParaRPr kumimoji="1" lang="ja-JP" altLang="en-US"/>
        </a:p>
      </dgm:t>
    </dgm:pt>
    <dgm:pt modelId="{45B56A6B-1307-46E4-BF54-C34ED579F67C}" type="sibTrans" cxnId="{EA0A586B-B7AF-4493-B50B-03A94ED23A6A}">
      <dgm:prSet/>
      <dgm:spPr/>
      <dgm:t>
        <a:bodyPr/>
        <a:lstStyle/>
        <a:p>
          <a:endParaRPr kumimoji="1" lang="ja-JP" altLang="en-US"/>
        </a:p>
      </dgm:t>
    </dgm:pt>
    <dgm:pt modelId="{FB00052A-8F1E-478D-8439-3CD2B16B7566}">
      <dgm:prSet custT="1"/>
      <dgm:spPr/>
      <dgm:t>
        <a:bodyPr/>
        <a:lstStyle/>
        <a:p>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歳のあなたにしか考えられないこと</a:t>
          </a:r>
          <a:endParaRPr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A1D9437F-9964-46B6-A2A4-1AF48CD2084E}" type="parTrans" cxnId="{1115E54A-0C31-40B9-84F2-95D60518B04A}">
      <dgm:prSet/>
      <dgm:spPr/>
      <dgm:t>
        <a:bodyPr/>
        <a:lstStyle/>
        <a:p>
          <a:endParaRPr kumimoji="1" lang="ja-JP" altLang="en-US"/>
        </a:p>
      </dgm:t>
    </dgm:pt>
    <dgm:pt modelId="{601361FF-5CD1-4FAB-A895-1A3AABD52855}" type="sibTrans" cxnId="{1115E54A-0C31-40B9-84F2-95D60518B04A}">
      <dgm:prSet/>
      <dgm:spPr/>
      <dgm:t>
        <a:bodyPr/>
        <a:lstStyle/>
        <a:p>
          <a:endParaRPr kumimoji="1" lang="ja-JP" altLang="en-US"/>
        </a:p>
      </dgm:t>
    </dgm:pt>
    <dgm:pt modelId="{F4FC9B50-AC10-49FE-8EBB-6F8BFE09159E}">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あなたの判断は正しく尊重されます</a:t>
          </a:r>
          <a:endParaRPr kumimoji="1"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166725EF-D10B-414A-9C51-94404AE211B0}" type="parTrans" cxnId="{C9027C66-8BD8-4BDD-87B8-46429370C418}">
      <dgm:prSet/>
      <dgm:spPr/>
      <dgm:t>
        <a:bodyPr/>
        <a:lstStyle/>
        <a:p>
          <a:endParaRPr kumimoji="1" lang="ja-JP" altLang="en-US"/>
        </a:p>
      </dgm:t>
    </dgm:pt>
    <dgm:pt modelId="{14F7A247-CC1C-4B4E-9276-37BC4FD180E2}" type="sibTrans" cxnId="{C9027C66-8BD8-4BDD-87B8-46429370C418}">
      <dgm:prSet/>
      <dgm:spPr/>
      <dgm:t>
        <a:bodyPr/>
        <a:lstStyle/>
        <a:p>
          <a:endParaRPr kumimoji="1" lang="ja-JP" altLang="en-US"/>
        </a:p>
      </dgm:t>
    </dgm:pt>
    <dgm:pt modelId="{399CAB32-E54F-40F6-8FD5-09CA5365F1A4}">
      <dgm:prSet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自信をもって投票に行こう</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51D2B467-525C-4325-A018-9286F5618F77}" type="parTrans" cxnId="{9CDFCA16-ABF3-420D-9C9C-941CE1D98689}">
      <dgm:prSet/>
      <dgm:spPr/>
      <dgm:t>
        <a:bodyPr/>
        <a:lstStyle/>
        <a:p>
          <a:endParaRPr kumimoji="1" lang="ja-JP" altLang="en-US"/>
        </a:p>
      </dgm:t>
    </dgm:pt>
    <dgm:pt modelId="{2B02C1F1-4E3C-4ADD-89BA-0BE9C9CA1985}" type="sibTrans" cxnId="{9CDFCA16-ABF3-420D-9C9C-941CE1D98689}">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887D91D5-F4C2-4A59-9F0F-9C271E43D6DD}" type="pres">
      <dgm:prSet presAssocID="{F62AC78F-FD2B-43FA-BD64-84E6CF676C0D}" presName="linNode" presStyleCnt="0"/>
      <dgm:spPr/>
      <dgm:t>
        <a:bodyPr/>
        <a:lstStyle/>
        <a:p>
          <a:endParaRPr kumimoji="1" lang="ja-JP" altLang="en-US"/>
        </a:p>
      </dgm:t>
    </dgm:pt>
    <dgm:pt modelId="{D645CD3E-7625-49C6-8B9E-5FB62FB9F05E}" type="pres">
      <dgm:prSet presAssocID="{F62AC78F-FD2B-43FA-BD64-84E6CF676C0D}" presName="parentText" presStyleLbl="node1" presStyleIdx="0" presStyleCnt="4" custScaleX="277778">
        <dgm:presLayoutVars>
          <dgm:chMax val="1"/>
          <dgm:bulletEnabled val="1"/>
        </dgm:presLayoutVars>
      </dgm:prSet>
      <dgm:spPr/>
      <dgm:t>
        <a:bodyPr/>
        <a:lstStyle/>
        <a:p>
          <a:endParaRPr kumimoji="1" lang="ja-JP" altLang="en-US"/>
        </a:p>
      </dgm:t>
    </dgm:pt>
    <dgm:pt modelId="{C27894ED-41FD-469D-BAEC-8EB195D2ED88}" type="pres">
      <dgm:prSet presAssocID="{45B56A6B-1307-46E4-BF54-C34ED579F67C}" presName="sp" presStyleCnt="0"/>
      <dgm:spPr/>
      <dgm:t>
        <a:bodyPr/>
        <a:lstStyle/>
        <a:p>
          <a:endParaRPr kumimoji="1" lang="ja-JP" altLang="en-US"/>
        </a:p>
      </dgm:t>
    </dgm:pt>
    <dgm:pt modelId="{7BE67A65-3291-4E92-A7F2-0BED1503198B}" type="pres">
      <dgm:prSet presAssocID="{FB00052A-8F1E-478D-8439-3CD2B16B7566}" presName="linNode" presStyleCnt="0"/>
      <dgm:spPr/>
      <dgm:t>
        <a:bodyPr/>
        <a:lstStyle/>
        <a:p>
          <a:endParaRPr kumimoji="1" lang="ja-JP" altLang="en-US"/>
        </a:p>
      </dgm:t>
    </dgm:pt>
    <dgm:pt modelId="{BD64564C-A30D-4F7B-BC8C-3C65CC5CE5F8}" type="pres">
      <dgm:prSet presAssocID="{FB00052A-8F1E-478D-8439-3CD2B16B7566}" presName="parentText" presStyleLbl="node1" presStyleIdx="1" presStyleCnt="4" custScaleX="277778">
        <dgm:presLayoutVars>
          <dgm:chMax val="1"/>
          <dgm:bulletEnabled val="1"/>
        </dgm:presLayoutVars>
      </dgm:prSet>
      <dgm:spPr/>
      <dgm:t>
        <a:bodyPr/>
        <a:lstStyle/>
        <a:p>
          <a:endParaRPr kumimoji="1" lang="ja-JP" altLang="en-US"/>
        </a:p>
      </dgm:t>
    </dgm:pt>
    <dgm:pt modelId="{AEAE075A-3D51-41D0-9504-3C47D92CA1DB}" type="pres">
      <dgm:prSet presAssocID="{601361FF-5CD1-4FAB-A895-1A3AABD52855}" presName="sp" presStyleCnt="0"/>
      <dgm:spPr/>
      <dgm:t>
        <a:bodyPr/>
        <a:lstStyle/>
        <a:p>
          <a:endParaRPr kumimoji="1" lang="ja-JP" altLang="en-US"/>
        </a:p>
      </dgm:t>
    </dgm:pt>
    <dgm:pt modelId="{FDBF27AC-CCE5-4E0C-B2CD-C8A4502CA11F}" type="pres">
      <dgm:prSet presAssocID="{F4FC9B50-AC10-49FE-8EBB-6F8BFE09159E}" presName="linNode" presStyleCnt="0"/>
      <dgm:spPr/>
      <dgm:t>
        <a:bodyPr/>
        <a:lstStyle/>
        <a:p>
          <a:endParaRPr kumimoji="1" lang="ja-JP" altLang="en-US"/>
        </a:p>
      </dgm:t>
    </dgm:pt>
    <dgm:pt modelId="{CC44770E-CCCA-4A4F-9D37-8FEA3F76C20E}" type="pres">
      <dgm:prSet presAssocID="{F4FC9B50-AC10-49FE-8EBB-6F8BFE09159E}" presName="parentText" presStyleLbl="node1" presStyleIdx="2" presStyleCnt="4" custScaleX="277778" custLinFactNeighborX="136" custLinFactNeighborY="2283">
        <dgm:presLayoutVars>
          <dgm:chMax val="1"/>
          <dgm:bulletEnabled val="1"/>
        </dgm:presLayoutVars>
      </dgm:prSet>
      <dgm:spPr/>
      <dgm:t>
        <a:bodyPr/>
        <a:lstStyle/>
        <a:p>
          <a:endParaRPr kumimoji="1" lang="ja-JP" altLang="en-US"/>
        </a:p>
      </dgm:t>
    </dgm:pt>
    <dgm:pt modelId="{5C3293CE-682D-40BD-A013-8CB324193559}" type="pres">
      <dgm:prSet presAssocID="{14F7A247-CC1C-4B4E-9276-37BC4FD180E2}" presName="sp" presStyleCnt="0"/>
      <dgm:spPr/>
      <dgm:t>
        <a:bodyPr/>
        <a:lstStyle/>
        <a:p>
          <a:endParaRPr kumimoji="1" lang="ja-JP" altLang="en-US"/>
        </a:p>
      </dgm:t>
    </dgm:pt>
    <dgm:pt modelId="{C91D9CA8-46D8-49DA-A4F4-F90B1933392E}" type="pres">
      <dgm:prSet presAssocID="{399CAB32-E54F-40F6-8FD5-09CA5365F1A4}" presName="linNode" presStyleCnt="0"/>
      <dgm:spPr/>
      <dgm:t>
        <a:bodyPr/>
        <a:lstStyle/>
        <a:p>
          <a:endParaRPr kumimoji="1" lang="ja-JP" altLang="en-US"/>
        </a:p>
      </dgm:t>
    </dgm:pt>
    <dgm:pt modelId="{3C079D7F-15C6-477E-8F49-48435DB0EC11}" type="pres">
      <dgm:prSet presAssocID="{399CAB32-E54F-40F6-8FD5-09CA5365F1A4}" presName="parentText" presStyleLbl="node1" presStyleIdx="3" presStyleCnt="4" custScaleX="277778" custLinFactNeighborY="3031">
        <dgm:presLayoutVars>
          <dgm:chMax val="1"/>
          <dgm:bulletEnabled val="1"/>
        </dgm:presLayoutVars>
      </dgm:prSet>
      <dgm:spPr/>
      <dgm:t>
        <a:bodyPr/>
        <a:lstStyle/>
        <a:p>
          <a:endParaRPr kumimoji="1" lang="ja-JP" altLang="en-US"/>
        </a:p>
      </dgm:t>
    </dgm:pt>
  </dgm:ptLst>
  <dgm:cxnLst>
    <dgm:cxn modelId="{001FA3A1-7DF9-4495-9A35-25EF34D37DA5}" type="presOf" srcId="{FB00052A-8F1E-478D-8439-3CD2B16B7566}" destId="{BD64564C-A30D-4F7B-BC8C-3C65CC5CE5F8}" srcOrd="0" destOrd="0" presId="urn:microsoft.com/office/officeart/2005/8/layout/vList5"/>
    <dgm:cxn modelId="{8C4F88D2-2DD2-4AAD-A9A0-7E7F7851D024}" type="presOf" srcId="{399CAB32-E54F-40F6-8FD5-09CA5365F1A4}" destId="{3C079D7F-15C6-477E-8F49-48435DB0EC11}" srcOrd="0" destOrd="0" presId="urn:microsoft.com/office/officeart/2005/8/layout/vList5"/>
    <dgm:cxn modelId="{C9027C66-8BD8-4BDD-87B8-46429370C418}" srcId="{29198D05-D267-47AF-B1D4-83227D722F23}" destId="{F4FC9B50-AC10-49FE-8EBB-6F8BFE09159E}" srcOrd="2" destOrd="0" parTransId="{166725EF-D10B-414A-9C51-94404AE211B0}" sibTransId="{14F7A247-CC1C-4B4E-9276-37BC4FD180E2}"/>
    <dgm:cxn modelId="{EA0A586B-B7AF-4493-B50B-03A94ED23A6A}" srcId="{29198D05-D267-47AF-B1D4-83227D722F23}" destId="{F62AC78F-FD2B-43FA-BD64-84E6CF676C0D}" srcOrd="0" destOrd="0" parTransId="{E01C083C-7002-4763-A44C-5F684C1D3E81}" sibTransId="{45B56A6B-1307-46E4-BF54-C34ED579F67C}"/>
    <dgm:cxn modelId="{8E03B8E5-8043-4A12-9959-FD23974BDAD3}" type="presOf" srcId="{F62AC78F-FD2B-43FA-BD64-84E6CF676C0D}" destId="{D645CD3E-7625-49C6-8B9E-5FB62FB9F05E}" srcOrd="0" destOrd="0" presId="urn:microsoft.com/office/officeart/2005/8/layout/vList5"/>
    <dgm:cxn modelId="{79559587-BCE7-4A31-BEEE-05C9BFBA9930}" type="presOf" srcId="{F4FC9B50-AC10-49FE-8EBB-6F8BFE09159E}" destId="{CC44770E-CCCA-4A4F-9D37-8FEA3F76C20E}" srcOrd="0" destOrd="0" presId="urn:microsoft.com/office/officeart/2005/8/layout/vList5"/>
    <dgm:cxn modelId="{9CDFCA16-ABF3-420D-9C9C-941CE1D98689}" srcId="{29198D05-D267-47AF-B1D4-83227D722F23}" destId="{399CAB32-E54F-40F6-8FD5-09CA5365F1A4}" srcOrd="3" destOrd="0" parTransId="{51D2B467-525C-4325-A018-9286F5618F77}" sibTransId="{2B02C1F1-4E3C-4ADD-89BA-0BE9C9CA1985}"/>
    <dgm:cxn modelId="{9F11881B-90C9-449E-A9D2-D9FFAF3C0943}" type="presOf" srcId="{29198D05-D267-47AF-B1D4-83227D722F23}" destId="{A31F6E76-4AEE-4BA3-A6B0-FF4E936C1532}" srcOrd="0" destOrd="0" presId="urn:microsoft.com/office/officeart/2005/8/layout/vList5"/>
    <dgm:cxn modelId="{1115E54A-0C31-40B9-84F2-95D60518B04A}" srcId="{29198D05-D267-47AF-B1D4-83227D722F23}" destId="{FB00052A-8F1E-478D-8439-3CD2B16B7566}" srcOrd="1" destOrd="0" parTransId="{A1D9437F-9964-46B6-A2A4-1AF48CD2084E}" sibTransId="{601361FF-5CD1-4FAB-A895-1A3AABD52855}"/>
    <dgm:cxn modelId="{B6BABBE4-AB5F-4142-BEFA-A75C7C81262F}" type="presParOf" srcId="{A31F6E76-4AEE-4BA3-A6B0-FF4E936C1532}" destId="{887D91D5-F4C2-4A59-9F0F-9C271E43D6DD}" srcOrd="0" destOrd="0" presId="urn:microsoft.com/office/officeart/2005/8/layout/vList5"/>
    <dgm:cxn modelId="{47EF0926-1058-4687-8331-999FB236A0E5}" type="presParOf" srcId="{887D91D5-F4C2-4A59-9F0F-9C271E43D6DD}" destId="{D645CD3E-7625-49C6-8B9E-5FB62FB9F05E}" srcOrd="0" destOrd="0" presId="urn:microsoft.com/office/officeart/2005/8/layout/vList5"/>
    <dgm:cxn modelId="{4A2B3768-C6F2-4BC6-A06C-85293536F38E}" type="presParOf" srcId="{A31F6E76-4AEE-4BA3-A6B0-FF4E936C1532}" destId="{C27894ED-41FD-469D-BAEC-8EB195D2ED88}" srcOrd="1" destOrd="0" presId="urn:microsoft.com/office/officeart/2005/8/layout/vList5"/>
    <dgm:cxn modelId="{46F5D5F0-EA2C-4B62-AFDF-8362AACC46D0}" type="presParOf" srcId="{A31F6E76-4AEE-4BA3-A6B0-FF4E936C1532}" destId="{7BE67A65-3291-4E92-A7F2-0BED1503198B}" srcOrd="2" destOrd="0" presId="urn:microsoft.com/office/officeart/2005/8/layout/vList5"/>
    <dgm:cxn modelId="{4C101491-F348-4240-AA59-60C63B4B0C0E}" type="presParOf" srcId="{7BE67A65-3291-4E92-A7F2-0BED1503198B}" destId="{BD64564C-A30D-4F7B-BC8C-3C65CC5CE5F8}" srcOrd="0" destOrd="0" presId="urn:microsoft.com/office/officeart/2005/8/layout/vList5"/>
    <dgm:cxn modelId="{990633F7-F570-4970-AAAA-F48014F96FB0}" type="presParOf" srcId="{A31F6E76-4AEE-4BA3-A6B0-FF4E936C1532}" destId="{AEAE075A-3D51-41D0-9504-3C47D92CA1DB}" srcOrd="3" destOrd="0" presId="urn:microsoft.com/office/officeart/2005/8/layout/vList5"/>
    <dgm:cxn modelId="{74645119-2E1F-4A9C-A3D2-9C9C19EB6D50}" type="presParOf" srcId="{A31F6E76-4AEE-4BA3-A6B0-FF4E936C1532}" destId="{FDBF27AC-CCE5-4E0C-B2CD-C8A4502CA11F}" srcOrd="4" destOrd="0" presId="urn:microsoft.com/office/officeart/2005/8/layout/vList5"/>
    <dgm:cxn modelId="{6CB05995-81EB-4A5D-830A-51055F5E29D5}" type="presParOf" srcId="{FDBF27AC-CCE5-4E0C-B2CD-C8A4502CA11F}" destId="{CC44770E-CCCA-4A4F-9D37-8FEA3F76C20E}" srcOrd="0" destOrd="0" presId="urn:microsoft.com/office/officeart/2005/8/layout/vList5"/>
    <dgm:cxn modelId="{7F00D61E-17A4-4191-98DC-6F081C4A6A8F}" type="presParOf" srcId="{A31F6E76-4AEE-4BA3-A6B0-FF4E936C1532}" destId="{5C3293CE-682D-40BD-A013-8CB324193559}" srcOrd="5" destOrd="0" presId="urn:microsoft.com/office/officeart/2005/8/layout/vList5"/>
    <dgm:cxn modelId="{D4E01FC3-39E2-42A5-91AD-690646E2D7C4}" type="presParOf" srcId="{A31F6E76-4AEE-4BA3-A6B0-FF4E936C1532}" destId="{C91D9CA8-46D8-49DA-A4F4-F90B1933392E}" srcOrd="6" destOrd="0" presId="urn:microsoft.com/office/officeart/2005/8/layout/vList5"/>
    <dgm:cxn modelId="{70016CEA-0641-41B8-BCAE-B46CF0F76B27}" type="presParOf" srcId="{C91D9CA8-46D8-49DA-A4F4-F90B1933392E}" destId="{3C079D7F-15C6-477E-8F49-48435DB0EC1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BBE59E-5DD2-4808-A413-E0CABC2A05C3}" type="doc">
      <dgm:prSet loTypeId="urn:microsoft.com/office/officeart/2009/layout/CircleArrowProcess" loCatId="process" qsTypeId="urn:microsoft.com/office/officeart/2005/8/quickstyle/3d1" qsCatId="3D" csTypeId="urn:microsoft.com/office/officeart/2005/8/colors/colorful1" csCatId="colorful" phldr="1"/>
      <dgm:spPr/>
      <dgm:t>
        <a:bodyPr/>
        <a:lstStyle/>
        <a:p>
          <a:endParaRPr kumimoji="1" lang="ja-JP" altLang="en-US"/>
        </a:p>
      </dgm:t>
    </dgm:pt>
    <dgm:pt modelId="{5D6927A5-3832-4DAC-B10E-C63589B78942}">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理解</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6B03904-E4AB-4FFF-BB5B-C62B88712136}" type="parTrans" cxnId="{F94A587F-EB2C-484B-BF95-29CC45807D37}">
      <dgm:prSet/>
      <dgm:spPr/>
      <dgm:t>
        <a:bodyPr/>
        <a:lstStyle/>
        <a:p>
          <a:endParaRPr kumimoji="1" lang="ja-JP" altLang="en-US"/>
        </a:p>
      </dgm:t>
    </dgm:pt>
    <dgm:pt modelId="{D496B33A-EF06-4B80-95AF-CD36B400A3B0}" type="sibTrans" cxnId="{F94A587F-EB2C-484B-BF95-29CC45807D37}">
      <dgm:prSet/>
      <dgm:spPr/>
      <dgm:t>
        <a:bodyPr/>
        <a:lstStyle/>
        <a:p>
          <a:endParaRPr kumimoji="1" lang="ja-JP" altLang="en-US"/>
        </a:p>
      </dgm:t>
    </dgm:pt>
    <dgm:pt modelId="{BB0B6E8D-8623-484D-822D-8858082CCCD5}">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関心</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6E5008FB-0D10-4C53-8477-8305D4D08ACC}" type="parTrans" cxnId="{C37174D1-F282-4235-901A-AD7621778973}">
      <dgm:prSet/>
      <dgm:spPr/>
      <dgm:t>
        <a:bodyPr/>
        <a:lstStyle/>
        <a:p>
          <a:endParaRPr kumimoji="1" lang="ja-JP" altLang="en-US"/>
        </a:p>
      </dgm:t>
    </dgm:pt>
    <dgm:pt modelId="{E82783FB-FC29-4080-B286-D5468581CE5D}" type="sibTrans" cxnId="{C37174D1-F282-4235-901A-AD7621778973}">
      <dgm:prSet/>
      <dgm:spPr/>
      <dgm:t>
        <a:bodyPr/>
        <a:lstStyle/>
        <a:p>
          <a:endParaRPr kumimoji="1" lang="ja-JP" altLang="en-US"/>
        </a:p>
      </dgm:t>
    </dgm:pt>
    <dgm:pt modelId="{2722BF58-2B22-415E-A37B-A2BBD0E8BA44}">
      <dgm:prSet phldrT="[テキスト]"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政治と                 暮らし</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319F2F78-8FAC-4369-B9EA-EEC63704E854}" type="parTrans" cxnId="{02856C91-4A31-4FCD-A567-1D9F761B70E7}">
      <dgm:prSet/>
      <dgm:spPr/>
      <dgm:t>
        <a:bodyPr/>
        <a:lstStyle/>
        <a:p>
          <a:endParaRPr kumimoji="1" lang="ja-JP" altLang="en-US"/>
        </a:p>
      </dgm:t>
    </dgm:pt>
    <dgm:pt modelId="{552331D0-31FC-41D7-A8BF-6C41A6419D60}" type="sibTrans" cxnId="{02856C91-4A31-4FCD-A567-1D9F761B70E7}">
      <dgm:prSet/>
      <dgm:spPr/>
      <dgm:t>
        <a:bodyPr/>
        <a:lstStyle/>
        <a:p>
          <a:endParaRPr kumimoji="1" lang="ja-JP" altLang="en-US"/>
        </a:p>
      </dgm:t>
    </dgm:pt>
    <dgm:pt modelId="{D011CB54-82C0-44E3-B02D-411EA309CFEF}" type="pres">
      <dgm:prSet presAssocID="{DBBBE59E-5DD2-4808-A413-E0CABC2A05C3}" presName="Name0" presStyleCnt="0">
        <dgm:presLayoutVars>
          <dgm:chMax val="7"/>
          <dgm:chPref val="7"/>
          <dgm:dir/>
          <dgm:animLvl val="lvl"/>
        </dgm:presLayoutVars>
      </dgm:prSet>
      <dgm:spPr/>
      <dgm:t>
        <a:bodyPr/>
        <a:lstStyle/>
        <a:p>
          <a:endParaRPr kumimoji="1" lang="ja-JP" altLang="en-US"/>
        </a:p>
      </dgm:t>
    </dgm:pt>
    <dgm:pt modelId="{469BCF02-A712-4FAD-976A-7BF0AB271512}" type="pres">
      <dgm:prSet presAssocID="{5D6927A5-3832-4DAC-B10E-C63589B78942}" presName="Accent1" presStyleCnt="0"/>
      <dgm:spPr/>
      <dgm:t>
        <a:bodyPr/>
        <a:lstStyle/>
        <a:p>
          <a:endParaRPr kumimoji="1" lang="ja-JP" altLang="en-US"/>
        </a:p>
      </dgm:t>
    </dgm:pt>
    <dgm:pt modelId="{19B0824D-9D46-4515-BAD7-367364A8EA37}" type="pres">
      <dgm:prSet presAssocID="{5D6927A5-3832-4DAC-B10E-C63589B78942}" presName="Accent" presStyleLbl="node1" presStyleIdx="0" presStyleCnt="3" custScaleX="90909" custScaleY="90909" custLinFactNeighborX="-6708" custLinFactNeighborY="3965"/>
      <dgm:spPr/>
      <dgm:t>
        <a:bodyPr/>
        <a:lstStyle/>
        <a:p>
          <a:endParaRPr kumimoji="1" lang="ja-JP" altLang="en-US"/>
        </a:p>
      </dgm:t>
    </dgm:pt>
    <dgm:pt modelId="{6D7BD5CF-A459-48BB-A245-39611D0ADFE8}" type="pres">
      <dgm:prSet presAssocID="{5D6927A5-3832-4DAC-B10E-C63589B78942}" presName="Parent1" presStyleLbl="revTx" presStyleIdx="0" presStyleCnt="3" custLinFactNeighborX="-11434" custLinFactNeighborY="6690">
        <dgm:presLayoutVars>
          <dgm:chMax val="1"/>
          <dgm:chPref val="1"/>
          <dgm:bulletEnabled val="1"/>
        </dgm:presLayoutVars>
      </dgm:prSet>
      <dgm:spPr/>
      <dgm:t>
        <a:bodyPr/>
        <a:lstStyle/>
        <a:p>
          <a:endParaRPr kumimoji="1" lang="ja-JP" altLang="en-US"/>
        </a:p>
      </dgm:t>
    </dgm:pt>
    <dgm:pt modelId="{232A7479-418F-4276-A83F-04E607620A87}" type="pres">
      <dgm:prSet presAssocID="{BB0B6E8D-8623-484D-822D-8858082CCCD5}" presName="Accent2" presStyleCnt="0"/>
      <dgm:spPr/>
      <dgm:t>
        <a:bodyPr/>
        <a:lstStyle/>
        <a:p>
          <a:endParaRPr kumimoji="1" lang="ja-JP" altLang="en-US"/>
        </a:p>
      </dgm:t>
    </dgm:pt>
    <dgm:pt modelId="{A5DFD87F-906D-4941-89EE-3F23A9A8947B}" type="pres">
      <dgm:prSet presAssocID="{BB0B6E8D-8623-484D-822D-8858082CCCD5}" presName="Accent" presStyleLbl="node1" presStyleIdx="1" presStyleCnt="3" custScaleX="90909" custScaleY="90909" custLinFactNeighborX="-4202"/>
      <dgm:spPr/>
      <dgm:t>
        <a:bodyPr/>
        <a:lstStyle/>
        <a:p>
          <a:endParaRPr kumimoji="1" lang="ja-JP" altLang="en-US"/>
        </a:p>
      </dgm:t>
    </dgm:pt>
    <dgm:pt modelId="{34A307CB-B124-451D-BFDB-985C9698820F}" type="pres">
      <dgm:prSet presAssocID="{BB0B6E8D-8623-484D-822D-8858082CCCD5}" presName="Parent2" presStyleLbl="revTx" presStyleIdx="1" presStyleCnt="3" custLinFactNeighborX="-2073">
        <dgm:presLayoutVars>
          <dgm:chMax val="1"/>
          <dgm:chPref val="1"/>
          <dgm:bulletEnabled val="1"/>
        </dgm:presLayoutVars>
      </dgm:prSet>
      <dgm:spPr/>
      <dgm:t>
        <a:bodyPr/>
        <a:lstStyle/>
        <a:p>
          <a:endParaRPr kumimoji="1" lang="ja-JP" altLang="en-US"/>
        </a:p>
      </dgm:t>
    </dgm:pt>
    <dgm:pt modelId="{D28E1267-F49F-4367-817F-DA026CC55502}" type="pres">
      <dgm:prSet presAssocID="{2722BF58-2B22-415E-A37B-A2BBD0E8BA44}" presName="Accent3" presStyleCnt="0"/>
      <dgm:spPr/>
      <dgm:t>
        <a:bodyPr/>
        <a:lstStyle/>
        <a:p>
          <a:endParaRPr kumimoji="1" lang="ja-JP" altLang="en-US"/>
        </a:p>
      </dgm:t>
    </dgm:pt>
    <dgm:pt modelId="{A2B7206B-CB3C-40BC-A943-B85FCA2E5163}" type="pres">
      <dgm:prSet presAssocID="{2722BF58-2B22-415E-A37B-A2BBD0E8BA44}" presName="Accent" presStyleLbl="node1" presStyleIdx="2" presStyleCnt="3" custScaleX="121000" custScaleY="121000" custLinFactNeighborX="2509" custLinFactNeighborY="4033"/>
      <dgm:spPr/>
      <dgm:t>
        <a:bodyPr/>
        <a:lstStyle/>
        <a:p>
          <a:endParaRPr kumimoji="1" lang="ja-JP" altLang="en-US"/>
        </a:p>
      </dgm:t>
    </dgm:pt>
    <dgm:pt modelId="{BA8C7477-3908-4F23-B717-35EAB969A8AF}" type="pres">
      <dgm:prSet presAssocID="{2722BF58-2B22-415E-A37B-A2BBD0E8BA44}" presName="Parent3" presStyleLbl="revTx" presStyleIdx="2" presStyleCnt="3" custScaleX="149504" custLinFactNeighborY="14743">
        <dgm:presLayoutVars>
          <dgm:chMax val="1"/>
          <dgm:chPref val="1"/>
          <dgm:bulletEnabled val="1"/>
        </dgm:presLayoutVars>
      </dgm:prSet>
      <dgm:spPr/>
      <dgm:t>
        <a:bodyPr/>
        <a:lstStyle/>
        <a:p>
          <a:endParaRPr kumimoji="1" lang="ja-JP" altLang="en-US"/>
        </a:p>
      </dgm:t>
    </dgm:pt>
  </dgm:ptLst>
  <dgm:cxnLst>
    <dgm:cxn modelId="{C37174D1-F282-4235-901A-AD7621778973}" srcId="{DBBBE59E-5DD2-4808-A413-E0CABC2A05C3}" destId="{BB0B6E8D-8623-484D-822D-8858082CCCD5}" srcOrd="1" destOrd="0" parTransId="{6E5008FB-0D10-4C53-8477-8305D4D08ACC}" sibTransId="{E82783FB-FC29-4080-B286-D5468581CE5D}"/>
    <dgm:cxn modelId="{5E3E6A42-938A-43A5-95C9-4AC02F1E91BE}" type="presOf" srcId="{DBBBE59E-5DD2-4808-A413-E0CABC2A05C3}" destId="{D011CB54-82C0-44E3-B02D-411EA309CFEF}" srcOrd="0" destOrd="0" presId="urn:microsoft.com/office/officeart/2009/layout/CircleArrowProcess"/>
    <dgm:cxn modelId="{2EDF60AE-F68B-4A82-9FE6-2F3BBE7B1864}" type="presOf" srcId="{5D6927A5-3832-4DAC-B10E-C63589B78942}" destId="{6D7BD5CF-A459-48BB-A245-39611D0ADFE8}" srcOrd="0" destOrd="0" presId="urn:microsoft.com/office/officeart/2009/layout/CircleArrowProcess"/>
    <dgm:cxn modelId="{02856C91-4A31-4FCD-A567-1D9F761B70E7}" srcId="{DBBBE59E-5DD2-4808-A413-E0CABC2A05C3}" destId="{2722BF58-2B22-415E-A37B-A2BBD0E8BA44}" srcOrd="2" destOrd="0" parTransId="{319F2F78-8FAC-4369-B9EA-EEC63704E854}" sibTransId="{552331D0-31FC-41D7-A8BF-6C41A6419D60}"/>
    <dgm:cxn modelId="{F94A587F-EB2C-484B-BF95-29CC45807D37}" srcId="{DBBBE59E-5DD2-4808-A413-E0CABC2A05C3}" destId="{5D6927A5-3832-4DAC-B10E-C63589B78942}" srcOrd="0" destOrd="0" parTransId="{06B03904-E4AB-4FFF-BB5B-C62B88712136}" sibTransId="{D496B33A-EF06-4B80-95AF-CD36B400A3B0}"/>
    <dgm:cxn modelId="{D69F83DE-ECE4-4E3F-BABA-0F9EDAE8DE53}" type="presOf" srcId="{2722BF58-2B22-415E-A37B-A2BBD0E8BA44}" destId="{BA8C7477-3908-4F23-B717-35EAB969A8AF}" srcOrd="0" destOrd="0" presId="urn:microsoft.com/office/officeart/2009/layout/CircleArrowProcess"/>
    <dgm:cxn modelId="{BE563F12-3CEE-454C-9917-40A1E234078F}" type="presOf" srcId="{BB0B6E8D-8623-484D-822D-8858082CCCD5}" destId="{34A307CB-B124-451D-BFDB-985C9698820F}" srcOrd="0" destOrd="0" presId="urn:microsoft.com/office/officeart/2009/layout/CircleArrowProcess"/>
    <dgm:cxn modelId="{21D4505B-4315-4CA4-BFF0-558EFD77D738}" type="presParOf" srcId="{D011CB54-82C0-44E3-B02D-411EA309CFEF}" destId="{469BCF02-A712-4FAD-976A-7BF0AB271512}" srcOrd="0" destOrd="0" presId="urn:microsoft.com/office/officeart/2009/layout/CircleArrowProcess"/>
    <dgm:cxn modelId="{1CD0A42E-C58C-4732-82B9-A712C49860FE}" type="presParOf" srcId="{469BCF02-A712-4FAD-976A-7BF0AB271512}" destId="{19B0824D-9D46-4515-BAD7-367364A8EA37}" srcOrd="0" destOrd="0" presId="urn:microsoft.com/office/officeart/2009/layout/CircleArrowProcess"/>
    <dgm:cxn modelId="{B8D8EB48-2380-46B1-8125-85F4A090C02D}" type="presParOf" srcId="{D011CB54-82C0-44E3-B02D-411EA309CFEF}" destId="{6D7BD5CF-A459-48BB-A245-39611D0ADFE8}" srcOrd="1" destOrd="0" presId="urn:microsoft.com/office/officeart/2009/layout/CircleArrowProcess"/>
    <dgm:cxn modelId="{954F4A3E-F68A-4305-A603-AA336E005CAB}" type="presParOf" srcId="{D011CB54-82C0-44E3-B02D-411EA309CFEF}" destId="{232A7479-418F-4276-A83F-04E607620A87}" srcOrd="2" destOrd="0" presId="urn:microsoft.com/office/officeart/2009/layout/CircleArrowProcess"/>
    <dgm:cxn modelId="{91ED1B8E-F3DA-45DD-AEE1-8F2BD9647F86}" type="presParOf" srcId="{232A7479-418F-4276-A83F-04E607620A87}" destId="{A5DFD87F-906D-4941-89EE-3F23A9A8947B}" srcOrd="0" destOrd="0" presId="urn:microsoft.com/office/officeart/2009/layout/CircleArrowProcess"/>
    <dgm:cxn modelId="{439303FD-AD91-4F68-B240-6ECDD129D25C}" type="presParOf" srcId="{D011CB54-82C0-44E3-B02D-411EA309CFEF}" destId="{34A307CB-B124-451D-BFDB-985C9698820F}" srcOrd="3" destOrd="0" presId="urn:microsoft.com/office/officeart/2009/layout/CircleArrowProcess"/>
    <dgm:cxn modelId="{CE08014D-5652-4965-B75C-272738FB8696}" type="presParOf" srcId="{D011CB54-82C0-44E3-B02D-411EA309CFEF}" destId="{D28E1267-F49F-4367-817F-DA026CC55502}" srcOrd="4" destOrd="0" presId="urn:microsoft.com/office/officeart/2009/layout/CircleArrowProcess"/>
    <dgm:cxn modelId="{F08F9058-82E0-444C-8424-39D89D445B20}" type="presParOf" srcId="{D28E1267-F49F-4367-817F-DA026CC55502}" destId="{A2B7206B-CB3C-40BC-A943-B85FCA2E5163}" srcOrd="0" destOrd="0" presId="urn:microsoft.com/office/officeart/2009/layout/CircleArrowProcess"/>
    <dgm:cxn modelId="{F94B29E5-0E98-4615-A97D-D7C18773B00C}" type="presParOf" srcId="{D011CB54-82C0-44E3-B02D-411EA309CFEF}" destId="{BA8C7477-3908-4F23-B717-35EAB969A8A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057A2B-F9FB-493C-BFCC-5C1BF676852F}" type="doc">
      <dgm:prSet loTypeId="urn:microsoft.com/office/officeart/2005/8/layout/venn1" loCatId="relationship" qsTypeId="urn:microsoft.com/office/officeart/2005/8/quickstyle/3d1" qsCatId="3D" csTypeId="urn:microsoft.com/office/officeart/2005/8/colors/colorful1" csCatId="colorful" phldr="1"/>
      <dgm:spPr/>
    </dgm:pt>
    <dgm:pt modelId="{48F132E9-0121-4579-AB8B-28C4FEF4AC57}">
      <dgm:prSet phldrT="[テキスト]" custT="1"/>
      <dgm:spPr/>
      <dgm:t>
        <a:bodyPr/>
        <a:lstStyle/>
        <a:p>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投票先は秘密</a:t>
          </a:r>
          <a:endParaRPr kumimoji="1" lang="ja-JP" altLang="en-US" sz="5000" b="1" dirty="0">
            <a:latin typeface="Meiryo UI" panose="020B0604030504040204" pitchFamily="50" charset="-128"/>
            <a:ea typeface="Meiryo UI" panose="020B0604030504040204" pitchFamily="50" charset="-128"/>
            <a:cs typeface="Meiryo UI" panose="020B0604030504040204" pitchFamily="50" charset="-128"/>
          </a:endParaRPr>
        </a:p>
      </dgm:t>
    </dgm:pt>
    <dgm:pt modelId="{D706D5A6-E458-45BB-9800-8F9AB813CA17}" type="parTrans" cxnId="{05BB0DF9-4A66-4B19-AB28-D602C39522C1}">
      <dgm:prSet/>
      <dgm:spPr/>
      <dgm:t>
        <a:bodyPr/>
        <a:lstStyle/>
        <a:p>
          <a:endParaRPr kumimoji="1" lang="ja-JP" altLang="en-US"/>
        </a:p>
      </dgm:t>
    </dgm:pt>
    <dgm:pt modelId="{B4A8E764-3932-4D59-A23F-308BC8F372B1}" type="sibTrans" cxnId="{05BB0DF9-4A66-4B19-AB28-D602C39522C1}">
      <dgm:prSet/>
      <dgm:spPr/>
      <dgm:t>
        <a:bodyPr/>
        <a:lstStyle/>
        <a:p>
          <a:endParaRPr kumimoji="1" lang="ja-JP" altLang="en-US"/>
        </a:p>
      </dgm:t>
    </dgm:pt>
    <dgm:pt modelId="{A2EE7E70-B9FF-4163-BBF2-A9D867D84DDD}">
      <dgm:prSet phldrT="[テキスト]" custT="1"/>
      <dgm:spPr/>
      <dgm:t>
        <a:bodyPr/>
        <a:lstStyle/>
        <a:p>
          <a:pPr algn="l"/>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お金や物は　</a:t>
          </a:r>
          <a:endParaRPr kumimoji="1" lang="en-US" altLang="ja-JP" sz="54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EC0BFD2-29DC-4069-9A96-C9E7F413D056}" type="parTrans" cxnId="{D35F57C6-9CDE-4B12-B88E-19060CDB207D}">
      <dgm:prSet/>
      <dgm:spPr/>
      <dgm:t>
        <a:bodyPr/>
        <a:lstStyle/>
        <a:p>
          <a:endParaRPr kumimoji="1" lang="ja-JP" altLang="en-US"/>
        </a:p>
      </dgm:t>
    </dgm:pt>
    <dgm:pt modelId="{518EB35B-0440-4B6B-974D-88DF22685BB1}" type="sibTrans" cxnId="{D35F57C6-9CDE-4B12-B88E-19060CDB207D}">
      <dgm:prSet/>
      <dgm:spPr/>
      <dgm:t>
        <a:bodyPr/>
        <a:lstStyle/>
        <a:p>
          <a:endParaRPr kumimoji="1" lang="ja-JP" altLang="en-US"/>
        </a:p>
      </dgm:t>
    </dgm:pt>
    <dgm:pt modelId="{CE5D8DC0-1931-4D01-A481-7FF8BA328C44}">
      <dgm:prSet phldrT="[テキスト]" custT="1"/>
      <dgm:spPr/>
      <dgm:t>
        <a:bodyPr/>
        <a:lstStyle/>
        <a:p>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自分で決める</a:t>
          </a:r>
          <a:endParaRPr kumimoji="1" lang="ja-JP" altLang="en-US" sz="5000" b="1" dirty="0">
            <a:latin typeface="Meiryo UI" panose="020B0604030504040204" pitchFamily="50" charset="-128"/>
            <a:ea typeface="Meiryo UI" panose="020B0604030504040204" pitchFamily="50" charset="-128"/>
            <a:cs typeface="Meiryo UI" panose="020B0604030504040204" pitchFamily="50" charset="-128"/>
          </a:endParaRPr>
        </a:p>
      </dgm:t>
    </dgm:pt>
    <dgm:pt modelId="{F8FA1660-DC12-4745-97F7-08AAAC4993F4}" type="parTrans" cxnId="{361ACE27-A32D-4B8A-9D23-6BE519E4C3E4}">
      <dgm:prSet/>
      <dgm:spPr/>
      <dgm:t>
        <a:bodyPr/>
        <a:lstStyle/>
        <a:p>
          <a:endParaRPr kumimoji="1" lang="ja-JP" altLang="en-US"/>
        </a:p>
      </dgm:t>
    </dgm:pt>
    <dgm:pt modelId="{D32237FE-3E24-4668-9BA3-1BAE11AD0E1D}" type="sibTrans" cxnId="{361ACE27-A32D-4B8A-9D23-6BE519E4C3E4}">
      <dgm:prSet/>
      <dgm:spPr/>
      <dgm:t>
        <a:bodyPr/>
        <a:lstStyle/>
        <a:p>
          <a:endParaRPr kumimoji="1" lang="ja-JP" altLang="en-US"/>
        </a:p>
      </dgm:t>
    </dgm:pt>
    <dgm:pt modelId="{DB129BB9-E020-4CB6-B6BB-E5B490FAF42D}" type="pres">
      <dgm:prSet presAssocID="{3A057A2B-F9FB-493C-BFCC-5C1BF676852F}" presName="compositeShape" presStyleCnt="0">
        <dgm:presLayoutVars>
          <dgm:chMax val="7"/>
          <dgm:dir/>
          <dgm:resizeHandles val="exact"/>
        </dgm:presLayoutVars>
      </dgm:prSet>
      <dgm:spPr/>
    </dgm:pt>
    <dgm:pt modelId="{8F0F6099-8E07-4F0D-8D59-48CE02D73837}" type="pres">
      <dgm:prSet presAssocID="{48F132E9-0121-4579-AB8B-28C4FEF4AC57}" presName="circ1" presStyleLbl="vennNode1" presStyleIdx="0" presStyleCnt="3"/>
      <dgm:spPr/>
      <dgm:t>
        <a:bodyPr/>
        <a:lstStyle/>
        <a:p>
          <a:endParaRPr kumimoji="1" lang="ja-JP" altLang="en-US"/>
        </a:p>
      </dgm:t>
    </dgm:pt>
    <dgm:pt modelId="{D337D19D-C592-4C08-9006-0007DBEA849D}" type="pres">
      <dgm:prSet presAssocID="{48F132E9-0121-4579-AB8B-28C4FEF4AC57}" presName="circ1Tx" presStyleLbl="revTx" presStyleIdx="0" presStyleCnt="0">
        <dgm:presLayoutVars>
          <dgm:chMax val="0"/>
          <dgm:chPref val="0"/>
          <dgm:bulletEnabled val="1"/>
        </dgm:presLayoutVars>
      </dgm:prSet>
      <dgm:spPr/>
      <dgm:t>
        <a:bodyPr/>
        <a:lstStyle/>
        <a:p>
          <a:endParaRPr kumimoji="1" lang="ja-JP" altLang="en-US"/>
        </a:p>
      </dgm:t>
    </dgm:pt>
    <dgm:pt modelId="{411AE7C8-3A13-4717-B405-C647CB532132}" type="pres">
      <dgm:prSet presAssocID="{A2EE7E70-B9FF-4163-BBF2-A9D867D84DDD}" presName="circ2" presStyleLbl="vennNode1" presStyleIdx="1" presStyleCnt="3" custLinFactNeighborX="7892" custLinFactNeighborY="1444"/>
      <dgm:spPr/>
      <dgm:t>
        <a:bodyPr/>
        <a:lstStyle/>
        <a:p>
          <a:endParaRPr kumimoji="1" lang="ja-JP" altLang="en-US"/>
        </a:p>
      </dgm:t>
    </dgm:pt>
    <dgm:pt modelId="{72C76DFA-D4C6-4AD3-B9E9-7F9B2672E2D8}" type="pres">
      <dgm:prSet presAssocID="{A2EE7E70-B9FF-4163-BBF2-A9D867D84DDD}" presName="circ2Tx" presStyleLbl="revTx" presStyleIdx="0" presStyleCnt="0">
        <dgm:presLayoutVars>
          <dgm:chMax val="0"/>
          <dgm:chPref val="0"/>
          <dgm:bulletEnabled val="1"/>
        </dgm:presLayoutVars>
      </dgm:prSet>
      <dgm:spPr/>
      <dgm:t>
        <a:bodyPr/>
        <a:lstStyle/>
        <a:p>
          <a:endParaRPr kumimoji="1" lang="ja-JP" altLang="en-US"/>
        </a:p>
      </dgm:t>
    </dgm:pt>
    <dgm:pt modelId="{A50B1EC1-C219-4F90-A740-E5388DC95C54}" type="pres">
      <dgm:prSet presAssocID="{CE5D8DC0-1931-4D01-A481-7FF8BA328C44}" presName="circ3" presStyleLbl="vennNode1" presStyleIdx="2" presStyleCnt="3" custScaleX="105133" custScaleY="100951"/>
      <dgm:spPr/>
      <dgm:t>
        <a:bodyPr/>
        <a:lstStyle/>
        <a:p>
          <a:endParaRPr kumimoji="1" lang="ja-JP" altLang="en-US"/>
        </a:p>
      </dgm:t>
    </dgm:pt>
    <dgm:pt modelId="{8E18C64F-6190-4218-B2FE-D598C46EDD86}" type="pres">
      <dgm:prSet presAssocID="{CE5D8DC0-1931-4D01-A481-7FF8BA328C44}"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5BB0DF9-4A66-4B19-AB28-D602C39522C1}" srcId="{3A057A2B-F9FB-493C-BFCC-5C1BF676852F}" destId="{48F132E9-0121-4579-AB8B-28C4FEF4AC57}" srcOrd="0" destOrd="0" parTransId="{D706D5A6-E458-45BB-9800-8F9AB813CA17}" sibTransId="{B4A8E764-3932-4D59-A23F-308BC8F372B1}"/>
    <dgm:cxn modelId="{3845C1D0-0FF9-464A-AA5A-742FC982CACD}" type="presOf" srcId="{3A057A2B-F9FB-493C-BFCC-5C1BF676852F}" destId="{DB129BB9-E020-4CB6-B6BB-E5B490FAF42D}" srcOrd="0" destOrd="0" presId="urn:microsoft.com/office/officeart/2005/8/layout/venn1"/>
    <dgm:cxn modelId="{E9736D1E-AF9A-4154-84FE-ACB6030FD419}" type="presOf" srcId="{48F132E9-0121-4579-AB8B-28C4FEF4AC57}" destId="{D337D19D-C592-4C08-9006-0007DBEA849D}" srcOrd="1" destOrd="0" presId="urn:microsoft.com/office/officeart/2005/8/layout/venn1"/>
    <dgm:cxn modelId="{D35F57C6-9CDE-4B12-B88E-19060CDB207D}" srcId="{3A057A2B-F9FB-493C-BFCC-5C1BF676852F}" destId="{A2EE7E70-B9FF-4163-BBF2-A9D867D84DDD}" srcOrd="1" destOrd="0" parTransId="{EEC0BFD2-29DC-4069-9A96-C9E7F413D056}" sibTransId="{518EB35B-0440-4B6B-974D-88DF22685BB1}"/>
    <dgm:cxn modelId="{82BEF623-5B0A-4517-9CEC-C7D78CDD8FD1}" type="presOf" srcId="{A2EE7E70-B9FF-4163-BBF2-A9D867D84DDD}" destId="{72C76DFA-D4C6-4AD3-B9E9-7F9B2672E2D8}" srcOrd="1" destOrd="0" presId="urn:microsoft.com/office/officeart/2005/8/layout/venn1"/>
    <dgm:cxn modelId="{E7870FD5-306E-494A-979E-1052125A5EA8}" type="presOf" srcId="{CE5D8DC0-1931-4D01-A481-7FF8BA328C44}" destId="{A50B1EC1-C219-4F90-A740-E5388DC95C54}" srcOrd="0" destOrd="0" presId="urn:microsoft.com/office/officeart/2005/8/layout/venn1"/>
    <dgm:cxn modelId="{361ACE27-A32D-4B8A-9D23-6BE519E4C3E4}" srcId="{3A057A2B-F9FB-493C-BFCC-5C1BF676852F}" destId="{CE5D8DC0-1931-4D01-A481-7FF8BA328C44}" srcOrd="2" destOrd="0" parTransId="{F8FA1660-DC12-4745-97F7-08AAAC4993F4}" sibTransId="{D32237FE-3E24-4668-9BA3-1BAE11AD0E1D}"/>
    <dgm:cxn modelId="{D69F7B0C-A579-4B31-BBB2-362945440908}" type="presOf" srcId="{CE5D8DC0-1931-4D01-A481-7FF8BA328C44}" destId="{8E18C64F-6190-4218-B2FE-D598C46EDD86}" srcOrd="1" destOrd="0" presId="urn:microsoft.com/office/officeart/2005/8/layout/venn1"/>
    <dgm:cxn modelId="{8F55173A-4E23-4838-9EBB-A8AC22EB60EE}" type="presOf" srcId="{48F132E9-0121-4579-AB8B-28C4FEF4AC57}" destId="{8F0F6099-8E07-4F0D-8D59-48CE02D73837}" srcOrd="0" destOrd="0" presId="urn:microsoft.com/office/officeart/2005/8/layout/venn1"/>
    <dgm:cxn modelId="{5D15F882-0CE5-4E15-B146-F95A7DC07D3C}" type="presOf" srcId="{A2EE7E70-B9FF-4163-BBF2-A9D867D84DDD}" destId="{411AE7C8-3A13-4717-B405-C647CB532132}" srcOrd="0" destOrd="0" presId="urn:microsoft.com/office/officeart/2005/8/layout/venn1"/>
    <dgm:cxn modelId="{8E70F358-22B9-4E7E-AE2A-D2F520E12C65}" type="presParOf" srcId="{DB129BB9-E020-4CB6-B6BB-E5B490FAF42D}" destId="{8F0F6099-8E07-4F0D-8D59-48CE02D73837}" srcOrd="0" destOrd="0" presId="urn:microsoft.com/office/officeart/2005/8/layout/venn1"/>
    <dgm:cxn modelId="{72804B40-416B-49A1-9EC2-AC8928FD8C97}" type="presParOf" srcId="{DB129BB9-E020-4CB6-B6BB-E5B490FAF42D}" destId="{D337D19D-C592-4C08-9006-0007DBEA849D}" srcOrd="1" destOrd="0" presId="urn:microsoft.com/office/officeart/2005/8/layout/venn1"/>
    <dgm:cxn modelId="{EA855D43-BBD6-40EC-88BD-C76B6CAA53C6}" type="presParOf" srcId="{DB129BB9-E020-4CB6-B6BB-E5B490FAF42D}" destId="{411AE7C8-3A13-4717-B405-C647CB532132}" srcOrd="2" destOrd="0" presId="urn:microsoft.com/office/officeart/2005/8/layout/venn1"/>
    <dgm:cxn modelId="{3F890700-1F69-4989-AB98-DCACA01292AC}" type="presParOf" srcId="{DB129BB9-E020-4CB6-B6BB-E5B490FAF42D}" destId="{72C76DFA-D4C6-4AD3-B9E9-7F9B2672E2D8}" srcOrd="3" destOrd="0" presId="urn:microsoft.com/office/officeart/2005/8/layout/venn1"/>
    <dgm:cxn modelId="{921973CA-EE52-4131-9BC4-E8742E6B91DF}" type="presParOf" srcId="{DB129BB9-E020-4CB6-B6BB-E5B490FAF42D}" destId="{A50B1EC1-C219-4F90-A740-E5388DC95C54}" srcOrd="4" destOrd="0" presId="urn:microsoft.com/office/officeart/2005/8/layout/venn1"/>
    <dgm:cxn modelId="{6057967A-1C83-46BC-82AC-B433AC6CCC42}" type="presParOf" srcId="{DB129BB9-E020-4CB6-B6BB-E5B490FAF42D}" destId="{8E18C64F-6190-4218-B2FE-D598C46EDD8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0EB61F-343A-4961-938C-B54B4D009A15}" type="doc">
      <dgm:prSet loTypeId="urn:microsoft.com/office/officeart/2009/3/layout/RandomtoResultProcess" loCatId="process" qsTypeId="urn:microsoft.com/office/officeart/2005/8/quickstyle/3d1" qsCatId="3D" csTypeId="urn:microsoft.com/office/officeart/2005/8/colors/colorful1" csCatId="colorful" phldr="1"/>
      <dgm:spPr/>
      <dgm:t>
        <a:bodyPr/>
        <a:lstStyle/>
        <a:p>
          <a:endParaRPr kumimoji="1" lang="ja-JP" altLang="en-US"/>
        </a:p>
      </dgm:t>
    </dgm:pt>
    <dgm:pt modelId="{36607953-4914-4A17-B8F0-B4C6CDC38886}">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開票の結果</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ACC5236A-461C-4057-A1FE-483A73EB970F}" type="parTrans" cxnId="{40109886-459E-4465-BE5F-4EC34C457310}">
      <dgm:prSet/>
      <dgm:spPr/>
      <dgm:t>
        <a:bodyPr/>
        <a:lstStyle/>
        <a:p>
          <a:endParaRPr kumimoji="1" lang="ja-JP" altLang="en-US"/>
        </a:p>
      </dgm:t>
    </dgm:pt>
    <dgm:pt modelId="{B0242EEB-93DE-41D8-B046-C22B5B44EF30}" type="sibTrans" cxnId="{40109886-459E-4465-BE5F-4EC34C457310}">
      <dgm:prSet/>
      <dgm:spPr/>
      <dgm:t>
        <a:bodyPr/>
        <a:lstStyle/>
        <a:p>
          <a:endParaRPr kumimoji="1" lang="ja-JP" altLang="en-US"/>
        </a:p>
      </dgm:t>
    </dgm:pt>
    <dgm:pt modelId="{BB3B853A-1D9E-4A34-A23B-248A269B4F90}">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「これでおわり」</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ではありません</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91D0AC02-193E-422B-AA9D-2869B1901CC0}" type="parTrans" cxnId="{F0A1AFE5-8888-4EEA-804D-D814CD6B606F}">
      <dgm:prSet/>
      <dgm:spPr/>
      <dgm:t>
        <a:bodyPr/>
        <a:lstStyle/>
        <a:p>
          <a:endParaRPr kumimoji="1" lang="ja-JP" altLang="en-US"/>
        </a:p>
      </dgm:t>
    </dgm:pt>
    <dgm:pt modelId="{89A9852F-0160-4B38-97FC-798C4710E8EA}" type="sibTrans" cxnId="{F0A1AFE5-8888-4EEA-804D-D814CD6B606F}">
      <dgm:prSet/>
      <dgm:spPr/>
      <dgm:t>
        <a:bodyPr/>
        <a:lstStyle/>
        <a:p>
          <a:endParaRPr kumimoji="1" lang="ja-JP" altLang="en-US"/>
        </a:p>
      </dgm:t>
    </dgm:pt>
    <dgm:pt modelId="{78D82C43-726C-49BC-BAA3-12B80E0EF71A}">
      <dgm:prSet phldrT="[テキスト]" custT="1"/>
      <dgm:spPr/>
      <dgm:t>
        <a:bodyPr/>
        <a:lstStyle/>
        <a:p>
          <a:r>
            <a:rPr kumimoji="1" lang="ja-JP" altLang="en-US" sz="4800" dirty="0" smtClean="0"/>
            <a:t>代表者</a:t>
          </a:r>
          <a:endParaRPr kumimoji="1" lang="ja-JP" altLang="en-US" sz="4800" dirty="0"/>
        </a:p>
      </dgm:t>
    </dgm:pt>
    <dgm:pt modelId="{8018C165-2D28-4C85-A6CC-46E39BB14053}" type="parTrans" cxnId="{7994633F-D635-44D0-8049-50AB9CFC5DC2}">
      <dgm:prSet/>
      <dgm:spPr/>
      <dgm:t>
        <a:bodyPr/>
        <a:lstStyle/>
        <a:p>
          <a:endParaRPr kumimoji="1" lang="ja-JP" altLang="en-US"/>
        </a:p>
      </dgm:t>
    </dgm:pt>
    <dgm:pt modelId="{81BB28F5-8DBA-4DB0-8AB2-6C5667FECE23}" type="sibTrans" cxnId="{7994633F-D635-44D0-8049-50AB9CFC5DC2}">
      <dgm:prSet/>
      <dgm:spPr/>
      <dgm:t>
        <a:bodyPr/>
        <a:lstStyle/>
        <a:p>
          <a:endParaRPr kumimoji="1" lang="ja-JP" altLang="en-US"/>
        </a:p>
      </dgm:t>
    </dgm:pt>
    <dgm:pt modelId="{2F38FC19-6B86-4651-8647-BE5472E8A615}">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「ふさわしい政治か」</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見守り続けること</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2C80D8C0-69D1-47D6-AD6C-CE101510FEC1}" type="parTrans" cxnId="{F4BD651B-3B03-4275-A6D5-C5567BD8037D}">
      <dgm:prSet/>
      <dgm:spPr/>
      <dgm:t>
        <a:bodyPr/>
        <a:lstStyle/>
        <a:p>
          <a:endParaRPr kumimoji="1" lang="ja-JP" altLang="en-US"/>
        </a:p>
      </dgm:t>
    </dgm:pt>
    <dgm:pt modelId="{8A5A216B-FE03-4592-B5DE-F0EED9165686}" type="sibTrans" cxnId="{F4BD651B-3B03-4275-A6D5-C5567BD8037D}">
      <dgm:prSet/>
      <dgm:spPr/>
      <dgm:t>
        <a:bodyPr/>
        <a:lstStyle/>
        <a:p>
          <a:endParaRPr kumimoji="1" lang="ja-JP" altLang="en-US"/>
        </a:p>
      </dgm:t>
    </dgm:pt>
    <dgm:pt modelId="{3735170B-48E3-491E-A23D-9BC5D8DC6D7C}" type="pres">
      <dgm:prSet presAssocID="{AB0EB61F-343A-4961-938C-B54B4D009A15}" presName="Name0" presStyleCnt="0">
        <dgm:presLayoutVars>
          <dgm:dir/>
          <dgm:animOne val="branch"/>
          <dgm:animLvl val="lvl"/>
        </dgm:presLayoutVars>
      </dgm:prSet>
      <dgm:spPr/>
      <dgm:t>
        <a:bodyPr/>
        <a:lstStyle/>
        <a:p>
          <a:endParaRPr kumimoji="1" lang="ja-JP" altLang="en-US"/>
        </a:p>
      </dgm:t>
    </dgm:pt>
    <dgm:pt modelId="{FD89C064-0955-42F1-A6CF-6F4A040BB6D1}" type="pres">
      <dgm:prSet presAssocID="{36607953-4914-4A17-B8F0-B4C6CDC38886}" presName="chaos" presStyleCnt="0"/>
      <dgm:spPr/>
      <dgm:t>
        <a:bodyPr/>
        <a:lstStyle/>
        <a:p>
          <a:endParaRPr kumimoji="1" lang="ja-JP" altLang="en-US"/>
        </a:p>
      </dgm:t>
    </dgm:pt>
    <dgm:pt modelId="{4836F78F-F64A-45D5-9A18-224351ADB6FE}" type="pres">
      <dgm:prSet presAssocID="{36607953-4914-4A17-B8F0-B4C6CDC38886}" presName="parTx1" presStyleLbl="revTx" presStyleIdx="0" presStyleCnt="3"/>
      <dgm:spPr/>
      <dgm:t>
        <a:bodyPr/>
        <a:lstStyle/>
        <a:p>
          <a:endParaRPr kumimoji="1" lang="ja-JP" altLang="en-US"/>
        </a:p>
      </dgm:t>
    </dgm:pt>
    <dgm:pt modelId="{BE56027E-D991-4545-9FA6-2A7AA5084E0C}" type="pres">
      <dgm:prSet presAssocID="{36607953-4914-4A17-B8F0-B4C6CDC38886}" presName="desTx1" presStyleLbl="revTx" presStyleIdx="1" presStyleCnt="3" custScaleX="116736">
        <dgm:presLayoutVars>
          <dgm:bulletEnabled val="1"/>
        </dgm:presLayoutVars>
      </dgm:prSet>
      <dgm:spPr/>
      <dgm:t>
        <a:bodyPr/>
        <a:lstStyle/>
        <a:p>
          <a:endParaRPr kumimoji="1" lang="ja-JP" altLang="en-US"/>
        </a:p>
      </dgm:t>
    </dgm:pt>
    <dgm:pt modelId="{1FAD1EEB-9A48-4899-98DC-E80A533D875A}" type="pres">
      <dgm:prSet presAssocID="{36607953-4914-4A17-B8F0-B4C6CDC38886}" presName="c1" presStyleLbl="node1" presStyleIdx="0" presStyleCnt="19"/>
      <dgm:spPr/>
      <dgm:t>
        <a:bodyPr/>
        <a:lstStyle/>
        <a:p>
          <a:endParaRPr kumimoji="1" lang="ja-JP" altLang="en-US"/>
        </a:p>
      </dgm:t>
    </dgm:pt>
    <dgm:pt modelId="{AF45163B-0A08-4B85-9269-1EDE9DDE3131}" type="pres">
      <dgm:prSet presAssocID="{36607953-4914-4A17-B8F0-B4C6CDC38886}" presName="c2" presStyleLbl="node1" presStyleIdx="1" presStyleCnt="19"/>
      <dgm:spPr/>
      <dgm:t>
        <a:bodyPr/>
        <a:lstStyle/>
        <a:p>
          <a:endParaRPr kumimoji="1" lang="ja-JP" altLang="en-US"/>
        </a:p>
      </dgm:t>
    </dgm:pt>
    <dgm:pt modelId="{AEC6E95C-320F-45A3-B7BF-59965457846D}" type="pres">
      <dgm:prSet presAssocID="{36607953-4914-4A17-B8F0-B4C6CDC38886}" presName="c3" presStyleLbl="node1" presStyleIdx="2" presStyleCnt="19"/>
      <dgm:spPr/>
      <dgm:t>
        <a:bodyPr/>
        <a:lstStyle/>
        <a:p>
          <a:endParaRPr kumimoji="1" lang="ja-JP" altLang="en-US"/>
        </a:p>
      </dgm:t>
    </dgm:pt>
    <dgm:pt modelId="{5A14BC6B-AE38-4C3C-93B9-42B9A3D50302}" type="pres">
      <dgm:prSet presAssocID="{36607953-4914-4A17-B8F0-B4C6CDC38886}" presName="c4" presStyleLbl="node1" presStyleIdx="3" presStyleCnt="19"/>
      <dgm:spPr/>
      <dgm:t>
        <a:bodyPr/>
        <a:lstStyle/>
        <a:p>
          <a:endParaRPr kumimoji="1" lang="ja-JP" altLang="en-US"/>
        </a:p>
      </dgm:t>
    </dgm:pt>
    <dgm:pt modelId="{DCD58A90-058E-489E-ABCD-8BCF18E84285}" type="pres">
      <dgm:prSet presAssocID="{36607953-4914-4A17-B8F0-B4C6CDC38886}" presName="c5" presStyleLbl="node1" presStyleIdx="4" presStyleCnt="19"/>
      <dgm:spPr/>
      <dgm:t>
        <a:bodyPr/>
        <a:lstStyle/>
        <a:p>
          <a:endParaRPr kumimoji="1" lang="ja-JP" altLang="en-US"/>
        </a:p>
      </dgm:t>
    </dgm:pt>
    <dgm:pt modelId="{AA5377D5-0026-4BF4-9089-8FC1F2998B1D}" type="pres">
      <dgm:prSet presAssocID="{36607953-4914-4A17-B8F0-B4C6CDC38886}" presName="c6" presStyleLbl="node1" presStyleIdx="5" presStyleCnt="19"/>
      <dgm:spPr/>
      <dgm:t>
        <a:bodyPr/>
        <a:lstStyle/>
        <a:p>
          <a:endParaRPr kumimoji="1" lang="ja-JP" altLang="en-US"/>
        </a:p>
      </dgm:t>
    </dgm:pt>
    <dgm:pt modelId="{7267E830-A0A8-430E-843A-F6A81CD32520}" type="pres">
      <dgm:prSet presAssocID="{36607953-4914-4A17-B8F0-B4C6CDC38886}" presName="c7" presStyleLbl="node1" presStyleIdx="6" presStyleCnt="19"/>
      <dgm:spPr/>
      <dgm:t>
        <a:bodyPr/>
        <a:lstStyle/>
        <a:p>
          <a:endParaRPr kumimoji="1" lang="ja-JP" altLang="en-US"/>
        </a:p>
      </dgm:t>
    </dgm:pt>
    <dgm:pt modelId="{DF9D858F-B7B4-480B-9E39-E6C989BDAD02}" type="pres">
      <dgm:prSet presAssocID="{36607953-4914-4A17-B8F0-B4C6CDC38886}" presName="c8" presStyleLbl="node1" presStyleIdx="7" presStyleCnt="19"/>
      <dgm:spPr/>
      <dgm:t>
        <a:bodyPr/>
        <a:lstStyle/>
        <a:p>
          <a:endParaRPr kumimoji="1" lang="ja-JP" altLang="en-US"/>
        </a:p>
      </dgm:t>
    </dgm:pt>
    <dgm:pt modelId="{3889E775-7A2D-436A-B2FE-2E10654544CD}" type="pres">
      <dgm:prSet presAssocID="{36607953-4914-4A17-B8F0-B4C6CDC38886}" presName="c9" presStyleLbl="node1" presStyleIdx="8" presStyleCnt="19"/>
      <dgm:spPr/>
      <dgm:t>
        <a:bodyPr/>
        <a:lstStyle/>
        <a:p>
          <a:endParaRPr kumimoji="1" lang="ja-JP" altLang="en-US"/>
        </a:p>
      </dgm:t>
    </dgm:pt>
    <dgm:pt modelId="{B0B5768F-680F-417D-A567-7EF10147C90C}" type="pres">
      <dgm:prSet presAssocID="{36607953-4914-4A17-B8F0-B4C6CDC38886}" presName="c10" presStyleLbl="node1" presStyleIdx="9" presStyleCnt="19"/>
      <dgm:spPr/>
      <dgm:t>
        <a:bodyPr/>
        <a:lstStyle/>
        <a:p>
          <a:endParaRPr kumimoji="1" lang="ja-JP" altLang="en-US"/>
        </a:p>
      </dgm:t>
    </dgm:pt>
    <dgm:pt modelId="{44FFEF03-7142-4048-BD8D-BF6EB0BB1426}" type="pres">
      <dgm:prSet presAssocID="{36607953-4914-4A17-B8F0-B4C6CDC38886}" presName="c11" presStyleLbl="node1" presStyleIdx="10" presStyleCnt="19"/>
      <dgm:spPr/>
      <dgm:t>
        <a:bodyPr/>
        <a:lstStyle/>
        <a:p>
          <a:endParaRPr kumimoji="1" lang="ja-JP" altLang="en-US"/>
        </a:p>
      </dgm:t>
    </dgm:pt>
    <dgm:pt modelId="{9680AF82-6536-4137-B069-4DA195E196F6}" type="pres">
      <dgm:prSet presAssocID="{36607953-4914-4A17-B8F0-B4C6CDC38886}" presName="c12" presStyleLbl="node1" presStyleIdx="11" presStyleCnt="19"/>
      <dgm:spPr/>
      <dgm:t>
        <a:bodyPr/>
        <a:lstStyle/>
        <a:p>
          <a:endParaRPr kumimoji="1" lang="ja-JP" altLang="en-US"/>
        </a:p>
      </dgm:t>
    </dgm:pt>
    <dgm:pt modelId="{888CFEA3-770F-46A1-B894-F07479F815BB}" type="pres">
      <dgm:prSet presAssocID="{36607953-4914-4A17-B8F0-B4C6CDC38886}" presName="c13" presStyleLbl="node1" presStyleIdx="12" presStyleCnt="19"/>
      <dgm:spPr/>
      <dgm:t>
        <a:bodyPr/>
        <a:lstStyle/>
        <a:p>
          <a:endParaRPr kumimoji="1" lang="ja-JP" altLang="en-US"/>
        </a:p>
      </dgm:t>
    </dgm:pt>
    <dgm:pt modelId="{1D1FF14D-D2AC-471D-BD3C-301A82188AC5}" type="pres">
      <dgm:prSet presAssocID="{36607953-4914-4A17-B8F0-B4C6CDC38886}" presName="c14" presStyleLbl="node1" presStyleIdx="13" presStyleCnt="19"/>
      <dgm:spPr/>
      <dgm:t>
        <a:bodyPr/>
        <a:lstStyle/>
        <a:p>
          <a:endParaRPr kumimoji="1" lang="ja-JP" altLang="en-US"/>
        </a:p>
      </dgm:t>
    </dgm:pt>
    <dgm:pt modelId="{71CF2640-EBE4-46E4-9218-A8F8C166773C}" type="pres">
      <dgm:prSet presAssocID="{36607953-4914-4A17-B8F0-B4C6CDC38886}" presName="c15" presStyleLbl="node1" presStyleIdx="14" presStyleCnt="19"/>
      <dgm:spPr/>
      <dgm:t>
        <a:bodyPr/>
        <a:lstStyle/>
        <a:p>
          <a:endParaRPr kumimoji="1" lang="ja-JP" altLang="en-US"/>
        </a:p>
      </dgm:t>
    </dgm:pt>
    <dgm:pt modelId="{6B1E5162-1CCD-4FE4-8EAE-BFCF48FE4DBD}" type="pres">
      <dgm:prSet presAssocID="{36607953-4914-4A17-B8F0-B4C6CDC38886}" presName="c16" presStyleLbl="node1" presStyleIdx="15" presStyleCnt="19"/>
      <dgm:spPr/>
      <dgm:t>
        <a:bodyPr/>
        <a:lstStyle/>
        <a:p>
          <a:endParaRPr kumimoji="1" lang="ja-JP" altLang="en-US"/>
        </a:p>
      </dgm:t>
    </dgm:pt>
    <dgm:pt modelId="{29613076-1923-4BB0-8C68-927265125861}" type="pres">
      <dgm:prSet presAssocID="{36607953-4914-4A17-B8F0-B4C6CDC38886}" presName="c17" presStyleLbl="node1" presStyleIdx="16" presStyleCnt="19"/>
      <dgm:spPr/>
      <dgm:t>
        <a:bodyPr/>
        <a:lstStyle/>
        <a:p>
          <a:endParaRPr kumimoji="1" lang="ja-JP" altLang="en-US"/>
        </a:p>
      </dgm:t>
    </dgm:pt>
    <dgm:pt modelId="{9D9DADAE-F282-450F-B14C-779881727049}" type="pres">
      <dgm:prSet presAssocID="{36607953-4914-4A17-B8F0-B4C6CDC38886}" presName="c18" presStyleLbl="node1" presStyleIdx="17" presStyleCnt="19"/>
      <dgm:spPr/>
      <dgm:t>
        <a:bodyPr/>
        <a:lstStyle/>
        <a:p>
          <a:endParaRPr kumimoji="1" lang="ja-JP" altLang="en-US"/>
        </a:p>
      </dgm:t>
    </dgm:pt>
    <dgm:pt modelId="{29FB3A25-0223-41D1-B68A-9A76D065CE3F}" type="pres">
      <dgm:prSet presAssocID="{B0242EEB-93DE-41D8-B046-C22B5B44EF30}" presName="chevronComposite1" presStyleCnt="0"/>
      <dgm:spPr/>
      <dgm:t>
        <a:bodyPr/>
        <a:lstStyle/>
        <a:p>
          <a:endParaRPr kumimoji="1" lang="ja-JP" altLang="en-US"/>
        </a:p>
      </dgm:t>
    </dgm:pt>
    <dgm:pt modelId="{3492F450-C3C8-45BF-A076-4D72515A918D}" type="pres">
      <dgm:prSet presAssocID="{B0242EEB-93DE-41D8-B046-C22B5B44EF30}" presName="chevron1" presStyleLbl="sibTrans2D1" presStyleIdx="0" presStyleCnt="2"/>
      <dgm:spPr/>
      <dgm:t>
        <a:bodyPr/>
        <a:lstStyle/>
        <a:p>
          <a:endParaRPr kumimoji="1" lang="ja-JP" altLang="en-US"/>
        </a:p>
      </dgm:t>
    </dgm:pt>
    <dgm:pt modelId="{66E5334E-2413-423A-9AEB-99C1D0122FD5}" type="pres">
      <dgm:prSet presAssocID="{B0242EEB-93DE-41D8-B046-C22B5B44EF30}" presName="spChevron1" presStyleCnt="0"/>
      <dgm:spPr/>
      <dgm:t>
        <a:bodyPr/>
        <a:lstStyle/>
        <a:p>
          <a:endParaRPr kumimoji="1" lang="ja-JP" altLang="en-US"/>
        </a:p>
      </dgm:t>
    </dgm:pt>
    <dgm:pt modelId="{D2DE789E-F0F4-4DAF-8EE9-977E8E451281}" type="pres">
      <dgm:prSet presAssocID="{B0242EEB-93DE-41D8-B046-C22B5B44EF30}" presName="overlap" presStyleCnt="0"/>
      <dgm:spPr/>
      <dgm:t>
        <a:bodyPr/>
        <a:lstStyle/>
        <a:p>
          <a:endParaRPr kumimoji="1" lang="ja-JP" altLang="en-US"/>
        </a:p>
      </dgm:t>
    </dgm:pt>
    <dgm:pt modelId="{39A3D8A8-FCE0-4CCD-B64B-88CBBCCE8AC7}" type="pres">
      <dgm:prSet presAssocID="{B0242EEB-93DE-41D8-B046-C22B5B44EF30}" presName="chevronComposite2" presStyleCnt="0"/>
      <dgm:spPr/>
      <dgm:t>
        <a:bodyPr/>
        <a:lstStyle/>
        <a:p>
          <a:endParaRPr kumimoji="1" lang="ja-JP" altLang="en-US"/>
        </a:p>
      </dgm:t>
    </dgm:pt>
    <dgm:pt modelId="{A4D4C538-3D86-4E79-B9CB-94692664974A}" type="pres">
      <dgm:prSet presAssocID="{B0242EEB-93DE-41D8-B046-C22B5B44EF30}" presName="chevron2" presStyleLbl="sibTrans2D1" presStyleIdx="1" presStyleCnt="2"/>
      <dgm:spPr/>
      <dgm:t>
        <a:bodyPr/>
        <a:lstStyle/>
        <a:p>
          <a:endParaRPr kumimoji="1" lang="ja-JP" altLang="en-US"/>
        </a:p>
      </dgm:t>
    </dgm:pt>
    <dgm:pt modelId="{CE707C10-7777-4636-AE77-111C714C864C}" type="pres">
      <dgm:prSet presAssocID="{B0242EEB-93DE-41D8-B046-C22B5B44EF30}" presName="spChevron2" presStyleCnt="0"/>
      <dgm:spPr/>
      <dgm:t>
        <a:bodyPr/>
        <a:lstStyle/>
        <a:p>
          <a:endParaRPr kumimoji="1" lang="ja-JP" altLang="en-US"/>
        </a:p>
      </dgm:t>
    </dgm:pt>
    <dgm:pt modelId="{AC0E6CCF-9D57-4583-BDAF-6D01FCB2F0C0}" type="pres">
      <dgm:prSet presAssocID="{78D82C43-726C-49BC-BAA3-12B80E0EF71A}" presName="last" presStyleCnt="0"/>
      <dgm:spPr/>
      <dgm:t>
        <a:bodyPr/>
        <a:lstStyle/>
        <a:p>
          <a:endParaRPr kumimoji="1" lang="ja-JP" altLang="en-US"/>
        </a:p>
      </dgm:t>
    </dgm:pt>
    <dgm:pt modelId="{6C8C2081-85A6-4DF7-89C7-2BD3F9382880}" type="pres">
      <dgm:prSet presAssocID="{78D82C43-726C-49BC-BAA3-12B80E0EF71A}" presName="circleTx" presStyleLbl="node1" presStyleIdx="18" presStyleCnt="19" custScaleX="113810"/>
      <dgm:spPr/>
      <dgm:t>
        <a:bodyPr/>
        <a:lstStyle/>
        <a:p>
          <a:endParaRPr kumimoji="1" lang="ja-JP" altLang="en-US"/>
        </a:p>
      </dgm:t>
    </dgm:pt>
    <dgm:pt modelId="{060567CE-2B4C-43A0-9F0D-BB7D1DB3E52F}" type="pres">
      <dgm:prSet presAssocID="{78D82C43-726C-49BC-BAA3-12B80E0EF71A}" presName="desTxN" presStyleLbl="revTx" presStyleIdx="2" presStyleCnt="3" custScaleX="123025">
        <dgm:presLayoutVars>
          <dgm:bulletEnabled val="1"/>
        </dgm:presLayoutVars>
      </dgm:prSet>
      <dgm:spPr/>
      <dgm:t>
        <a:bodyPr/>
        <a:lstStyle/>
        <a:p>
          <a:endParaRPr kumimoji="1" lang="ja-JP" altLang="en-US"/>
        </a:p>
      </dgm:t>
    </dgm:pt>
    <dgm:pt modelId="{5883038A-F570-4DF7-90E7-B8B45663F2D1}" type="pres">
      <dgm:prSet presAssocID="{78D82C43-726C-49BC-BAA3-12B80E0EF71A}" presName="spN" presStyleCnt="0"/>
      <dgm:spPr/>
      <dgm:t>
        <a:bodyPr/>
        <a:lstStyle/>
        <a:p>
          <a:endParaRPr kumimoji="1" lang="ja-JP" altLang="en-US"/>
        </a:p>
      </dgm:t>
    </dgm:pt>
  </dgm:ptLst>
  <dgm:cxnLst>
    <dgm:cxn modelId="{40109886-459E-4465-BE5F-4EC34C457310}" srcId="{AB0EB61F-343A-4961-938C-B54B4D009A15}" destId="{36607953-4914-4A17-B8F0-B4C6CDC38886}" srcOrd="0" destOrd="0" parTransId="{ACC5236A-461C-4057-A1FE-483A73EB970F}" sibTransId="{B0242EEB-93DE-41D8-B046-C22B5B44EF30}"/>
    <dgm:cxn modelId="{F4BD651B-3B03-4275-A6D5-C5567BD8037D}" srcId="{78D82C43-726C-49BC-BAA3-12B80E0EF71A}" destId="{2F38FC19-6B86-4651-8647-BE5472E8A615}" srcOrd="0" destOrd="0" parTransId="{2C80D8C0-69D1-47D6-AD6C-CE101510FEC1}" sibTransId="{8A5A216B-FE03-4592-B5DE-F0EED9165686}"/>
    <dgm:cxn modelId="{29FB2FF5-AF4C-4DBF-A487-8088372D92D4}" type="presOf" srcId="{36607953-4914-4A17-B8F0-B4C6CDC38886}" destId="{4836F78F-F64A-45D5-9A18-224351ADB6FE}" srcOrd="0" destOrd="0" presId="urn:microsoft.com/office/officeart/2009/3/layout/RandomtoResultProcess"/>
    <dgm:cxn modelId="{F0A1AFE5-8888-4EEA-804D-D814CD6B606F}" srcId="{36607953-4914-4A17-B8F0-B4C6CDC38886}" destId="{BB3B853A-1D9E-4A34-A23B-248A269B4F90}" srcOrd="0" destOrd="0" parTransId="{91D0AC02-193E-422B-AA9D-2869B1901CC0}" sibTransId="{89A9852F-0160-4B38-97FC-798C4710E8EA}"/>
    <dgm:cxn modelId="{15CD3846-39CA-4CBE-B230-37C0266209FE}" type="presOf" srcId="{AB0EB61F-343A-4961-938C-B54B4D009A15}" destId="{3735170B-48E3-491E-A23D-9BC5D8DC6D7C}" srcOrd="0" destOrd="0" presId="urn:microsoft.com/office/officeart/2009/3/layout/RandomtoResultProcess"/>
    <dgm:cxn modelId="{7994633F-D635-44D0-8049-50AB9CFC5DC2}" srcId="{AB0EB61F-343A-4961-938C-B54B4D009A15}" destId="{78D82C43-726C-49BC-BAA3-12B80E0EF71A}" srcOrd="1" destOrd="0" parTransId="{8018C165-2D28-4C85-A6CC-46E39BB14053}" sibTransId="{81BB28F5-8DBA-4DB0-8AB2-6C5667FECE23}"/>
    <dgm:cxn modelId="{2516043D-5796-4CBC-85B4-B2CBA7C671D8}" type="presOf" srcId="{2F38FC19-6B86-4651-8647-BE5472E8A615}" destId="{060567CE-2B4C-43A0-9F0D-BB7D1DB3E52F}" srcOrd="0" destOrd="0" presId="urn:microsoft.com/office/officeart/2009/3/layout/RandomtoResultProcess"/>
    <dgm:cxn modelId="{5209403F-BAE6-4302-AF41-31730B4FF521}" type="presOf" srcId="{BB3B853A-1D9E-4A34-A23B-248A269B4F90}" destId="{BE56027E-D991-4545-9FA6-2A7AA5084E0C}" srcOrd="0" destOrd="0" presId="urn:microsoft.com/office/officeart/2009/3/layout/RandomtoResultProcess"/>
    <dgm:cxn modelId="{401E535B-7DB5-4529-A81D-47E91B67AE50}" type="presOf" srcId="{78D82C43-726C-49BC-BAA3-12B80E0EF71A}" destId="{6C8C2081-85A6-4DF7-89C7-2BD3F9382880}" srcOrd="0" destOrd="0" presId="urn:microsoft.com/office/officeart/2009/3/layout/RandomtoResultProcess"/>
    <dgm:cxn modelId="{FD1D7B16-0285-4D75-837F-7CEB32415123}" type="presParOf" srcId="{3735170B-48E3-491E-A23D-9BC5D8DC6D7C}" destId="{FD89C064-0955-42F1-A6CF-6F4A040BB6D1}" srcOrd="0" destOrd="0" presId="urn:microsoft.com/office/officeart/2009/3/layout/RandomtoResultProcess"/>
    <dgm:cxn modelId="{253E20CB-AAF2-4C92-9641-0DE092BC20A2}" type="presParOf" srcId="{FD89C064-0955-42F1-A6CF-6F4A040BB6D1}" destId="{4836F78F-F64A-45D5-9A18-224351ADB6FE}" srcOrd="0" destOrd="0" presId="urn:microsoft.com/office/officeart/2009/3/layout/RandomtoResultProcess"/>
    <dgm:cxn modelId="{616C16B2-0809-46B7-B5C2-5CD7894D6FE4}" type="presParOf" srcId="{FD89C064-0955-42F1-A6CF-6F4A040BB6D1}" destId="{BE56027E-D991-4545-9FA6-2A7AA5084E0C}" srcOrd="1" destOrd="0" presId="urn:microsoft.com/office/officeart/2009/3/layout/RandomtoResultProcess"/>
    <dgm:cxn modelId="{A648232C-7012-4A21-AAB6-5B82C839D9DF}" type="presParOf" srcId="{FD89C064-0955-42F1-A6CF-6F4A040BB6D1}" destId="{1FAD1EEB-9A48-4899-98DC-E80A533D875A}" srcOrd="2" destOrd="0" presId="urn:microsoft.com/office/officeart/2009/3/layout/RandomtoResultProcess"/>
    <dgm:cxn modelId="{EA290C16-1507-4987-8A83-56C3B1691D4C}" type="presParOf" srcId="{FD89C064-0955-42F1-A6CF-6F4A040BB6D1}" destId="{AF45163B-0A08-4B85-9269-1EDE9DDE3131}" srcOrd="3" destOrd="0" presId="urn:microsoft.com/office/officeart/2009/3/layout/RandomtoResultProcess"/>
    <dgm:cxn modelId="{F2FD7D71-B59F-495E-AA8A-D932E17AEC3D}" type="presParOf" srcId="{FD89C064-0955-42F1-A6CF-6F4A040BB6D1}" destId="{AEC6E95C-320F-45A3-B7BF-59965457846D}" srcOrd="4" destOrd="0" presId="urn:microsoft.com/office/officeart/2009/3/layout/RandomtoResultProcess"/>
    <dgm:cxn modelId="{1EE59EF8-F766-4F8A-AE8C-D80490D807DC}" type="presParOf" srcId="{FD89C064-0955-42F1-A6CF-6F4A040BB6D1}" destId="{5A14BC6B-AE38-4C3C-93B9-42B9A3D50302}" srcOrd="5" destOrd="0" presId="urn:microsoft.com/office/officeart/2009/3/layout/RandomtoResultProcess"/>
    <dgm:cxn modelId="{A10DB56D-40E5-4116-9E6B-D1994C96B5D0}" type="presParOf" srcId="{FD89C064-0955-42F1-A6CF-6F4A040BB6D1}" destId="{DCD58A90-058E-489E-ABCD-8BCF18E84285}" srcOrd="6" destOrd="0" presId="urn:microsoft.com/office/officeart/2009/3/layout/RandomtoResultProcess"/>
    <dgm:cxn modelId="{CBD30A8F-6DD9-4BD4-BB14-BCF8BB651D1C}" type="presParOf" srcId="{FD89C064-0955-42F1-A6CF-6F4A040BB6D1}" destId="{AA5377D5-0026-4BF4-9089-8FC1F2998B1D}" srcOrd="7" destOrd="0" presId="urn:microsoft.com/office/officeart/2009/3/layout/RandomtoResultProcess"/>
    <dgm:cxn modelId="{17C42474-C4D2-41A8-B380-9063A04A060D}" type="presParOf" srcId="{FD89C064-0955-42F1-A6CF-6F4A040BB6D1}" destId="{7267E830-A0A8-430E-843A-F6A81CD32520}" srcOrd="8" destOrd="0" presId="urn:microsoft.com/office/officeart/2009/3/layout/RandomtoResultProcess"/>
    <dgm:cxn modelId="{E926B146-B5E3-4E64-AFF5-C72E1AA790FD}" type="presParOf" srcId="{FD89C064-0955-42F1-A6CF-6F4A040BB6D1}" destId="{DF9D858F-B7B4-480B-9E39-E6C989BDAD02}" srcOrd="9" destOrd="0" presId="urn:microsoft.com/office/officeart/2009/3/layout/RandomtoResultProcess"/>
    <dgm:cxn modelId="{F2E02CED-22A4-4D12-8F52-27DA6A5FD5EB}" type="presParOf" srcId="{FD89C064-0955-42F1-A6CF-6F4A040BB6D1}" destId="{3889E775-7A2D-436A-B2FE-2E10654544CD}" srcOrd="10" destOrd="0" presId="urn:microsoft.com/office/officeart/2009/3/layout/RandomtoResultProcess"/>
    <dgm:cxn modelId="{8E359C61-4A8C-44CF-8D2F-1AA06CD8653F}" type="presParOf" srcId="{FD89C064-0955-42F1-A6CF-6F4A040BB6D1}" destId="{B0B5768F-680F-417D-A567-7EF10147C90C}" srcOrd="11" destOrd="0" presId="urn:microsoft.com/office/officeart/2009/3/layout/RandomtoResultProcess"/>
    <dgm:cxn modelId="{D829F393-A683-4693-99F3-3184A88125A3}" type="presParOf" srcId="{FD89C064-0955-42F1-A6CF-6F4A040BB6D1}" destId="{44FFEF03-7142-4048-BD8D-BF6EB0BB1426}" srcOrd="12" destOrd="0" presId="urn:microsoft.com/office/officeart/2009/3/layout/RandomtoResultProcess"/>
    <dgm:cxn modelId="{3D79E8F4-B6A2-4ADF-A57E-D84363FA3362}" type="presParOf" srcId="{FD89C064-0955-42F1-A6CF-6F4A040BB6D1}" destId="{9680AF82-6536-4137-B069-4DA195E196F6}" srcOrd="13" destOrd="0" presId="urn:microsoft.com/office/officeart/2009/3/layout/RandomtoResultProcess"/>
    <dgm:cxn modelId="{CF03CC47-FFBD-43D4-9296-F6DBE08A0BE2}" type="presParOf" srcId="{FD89C064-0955-42F1-A6CF-6F4A040BB6D1}" destId="{888CFEA3-770F-46A1-B894-F07479F815BB}" srcOrd="14" destOrd="0" presId="urn:microsoft.com/office/officeart/2009/3/layout/RandomtoResultProcess"/>
    <dgm:cxn modelId="{A9448C77-CC28-4BD2-B5BA-CF98B9770E70}" type="presParOf" srcId="{FD89C064-0955-42F1-A6CF-6F4A040BB6D1}" destId="{1D1FF14D-D2AC-471D-BD3C-301A82188AC5}" srcOrd="15" destOrd="0" presId="urn:microsoft.com/office/officeart/2009/3/layout/RandomtoResultProcess"/>
    <dgm:cxn modelId="{29ACDB03-D8A0-4F07-9ADB-26F74FBBA233}" type="presParOf" srcId="{FD89C064-0955-42F1-A6CF-6F4A040BB6D1}" destId="{71CF2640-EBE4-46E4-9218-A8F8C166773C}" srcOrd="16" destOrd="0" presId="urn:microsoft.com/office/officeart/2009/3/layout/RandomtoResultProcess"/>
    <dgm:cxn modelId="{01DA2BA8-FB23-4F64-A8F4-610EE7D1391C}" type="presParOf" srcId="{FD89C064-0955-42F1-A6CF-6F4A040BB6D1}" destId="{6B1E5162-1CCD-4FE4-8EAE-BFCF48FE4DBD}" srcOrd="17" destOrd="0" presId="urn:microsoft.com/office/officeart/2009/3/layout/RandomtoResultProcess"/>
    <dgm:cxn modelId="{1F5260B8-9C6E-4B66-B912-92C0D8B83797}" type="presParOf" srcId="{FD89C064-0955-42F1-A6CF-6F4A040BB6D1}" destId="{29613076-1923-4BB0-8C68-927265125861}" srcOrd="18" destOrd="0" presId="urn:microsoft.com/office/officeart/2009/3/layout/RandomtoResultProcess"/>
    <dgm:cxn modelId="{C1B14D2C-5F8B-4E8A-B25A-D4D6976B8648}" type="presParOf" srcId="{FD89C064-0955-42F1-A6CF-6F4A040BB6D1}" destId="{9D9DADAE-F282-450F-B14C-779881727049}" srcOrd="19" destOrd="0" presId="urn:microsoft.com/office/officeart/2009/3/layout/RandomtoResultProcess"/>
    <dgm:cxn modelId="{E63210E4-0B8A-44BD-A4E8-41F070E882C2}" type="presParOf" srcId="{3735170B-48E3-491E-A23D-9BC5D8DC6D7C}" destId="{29FB3A25-0223-41D1-B68A-9A76D065CE3F}" srcOrd="1" destOrd="0" presId="urn:microsoft.com/office/officeart/2009/3/layout/RandomtoResultProcess"/>
    <dgm:cxn modelId="{DE10D108-B402-46A0-9C28-60413941FCBA}" type="presParOf" srcId="{29FB3A25-0223-41D1-B68A-9A76D065CE3F}" destId="{3492F450-C3C8-45BF-A076-4D72515A918D}" srcOrd="0" destOrd="0" presId="urn:microsoft.com/office/officeart/2009/3/layout/RandomtoResultProcess"/>
    <dgm:cxn modelId="{38B7FF2E-F3A7-44BB-BF49-2122E0666E00}" type="presParOf" srcId="{29FB3A25-0223-41D1-B68A-9A76D065CE3F}" destId="{66E5334E-2413-423A-9AEB-99C1D0122FD5}" srcOrd="1" destOrd="0" presId="urn:microsoft.com/office/officeart/2009/3/layout/RandomtoResultProcess"/>
    <dgm:cxn modelId="{EF1E81B3-6ECD-4392-B7B5-8F4C3D932081}" type="presParOf" srcId="{3735170B-48E3-491E-A23D-9BC5D8DC6D7C}" destId="{D2DE789E-F0F4-4DAF-8EE9-977E8E451281}" srcOrd="2" destOrd="0" presId="urn:microsoft.com/office/officeart/2009/3/layout/RandomtoResultProcess"/>
    <dgm:cxn modelId="{5222F18C-2BDF-410E-9238-F15198DCEBD4}" type="presParOf" srcId="{3735170B-48E3-491E-A23D-9BC5D8DC6D7C}" destId="{39A3D8A8-FCE0-4CCD-B64B-88CBBCCE8AC7}" srcOrd="3" destOrd="0" presId="urn:microsoft.com/office/officeart/2009/3/layout/RandomtoResultProcess"/>
    <dgm:cxn modelId="{297241C0-8389-4DB7-9281-FFB709497581}" type="presParOf" srcId="{39A3D8A8-FCE0-4CCD-B64B-88CBBCCE8AC7}" destId="{A4D4C538-3D86-4E79-B9CB-94692664974A}" srcOrd="0" destOrd="0" presId="urn:microsoft.com/office/officeart/2009/3/layout/RandomtoResultProcess"/>
    <dgm:cxn modelId="{5478CF75-74EB-44C2-A8D7-8F1538B1DFDD}" type="presParOf" srcId="{39A3D8A8-FCE0-4CCD-B64B-88CBBCCE8AC7}" destId="{CE707C10-7777-4636-AE77-111C714C864C}" srcOrd="1" destOrd="0" presId="urn:microsoft.com/office/officeart/2009/3/layout/RandomtoResultProcess"/>
    <dgm:cxn modelId="{F5B74FE0-B595-4D6E-8E1D-AD804C1F2681}" type="presParOf" srcId="{3735170B-48E3-491E-A23D-9BC5D8DC6D7C}" destId="{AC0E6CCF-9D57-4583-BDAF-6D01FCB2F0C0}" srcOrd="4" destOrd="0" presId="urn:microsoft.com/office/officeart/2009/3/layout/RandomtoResultProcess"/>
    <dgm:cxn modelId="{CE2231F9-AD21-4FC5-890A-E9A468013F04}" type="presParOf" srcId="{AC0E6CCF-9D57-4583-BDAF-6D01FCB2F0C0}" destId="{6C8C2081-85A6-4DF7-89C7-2BD3F9382880}" srcOrd="0" destOrd="0" presId="urn:microsoft.com/office/officeart/2009/3/layout/RandomtoResultProcess"/>
    <dgm:cxn modelId="{72E71226-AEDC-46B5-8523-30B37A2E0627}" type="presParOf" srcId="{AC0E6CCF-9D57-4583-BDAF-6D01FCB2F0C0}" destId="{060567CE-2B4C-43A0-9F0D-BB7D1DB3E52F}" srcOrd="1" destOrd="0" presId="urn:microsoft.com/office/officeart/2009/3/layout/RandomtoResultProcess"/>
    <dgm:cxn modelId="{14D26830-E090-4E9E-B07A-7F15C245B769}" type="presParOf" srcId="{AC0E6CCF-9D57-4583-BDAF-6D01FCB2F0C0}" destId="{5883038A-F570-4DF7-90E7-B8B45663F2D1}"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19F5F6-7BED-4828-8F94-21B52F7AB0F2}" type="doc">
      <dgm:prSet loTypeId="urn:microsoft.com/office/officeart/2008/layout/HorizontalMultiLevelHierarchy" loCatId="hierarchy" qsTypeId="urn:microsoft.com/office/officeart/2005/8/quickstyle/3d2" qsCatId="3D" csTypeId="urn:microsoft.com/office/officeart/2005/8/colors/accent4_4" csCatId="accent4" phldr="1"/>
      <dgm:spPr/>
      <dgm:t>
        <a:bodyPr/>
        <a:lstStyle/>
        <a:p>
          <a:endParaRPr kumimoji="1" lang="ja-JP" altLang="en-US"/>
        </a:p>
      </dgm:t>
    </dgm:pt>
    <dgm:pt modelId="{0880D492-0E1C-460D-BD8E-438AF3A26D17}">
      <dgm:prSet phldrT="[テキスト]"/>
      <dgm:spPr/>
      <dgm:t>
        <a:bodyPr vert="vert"/>
        <a:lstStyle/>
        <a:p>
          <a:r>
            <a:rPr kumimoji="1" lang="ja-JP" altLang="en-US" dirty="0" smtClean="0">
              <a:solidFill>
                <a:srgbClr val="FF0000"/>
              </a:solidFill>
            </a:rPr>
            <a:t>禁止事項</a:t>
          </a:r>
          <a:endParaRPr kumimoji="1" lang="ja-JP" altLang="en-US" dirty="0">
            <a:solidFill>
              <a:srgbClr val="FF0000"/>
            </a:solidFill>
          </a:endParaRPr>
        </a:p>
      </dgm:t>
    </dgm:pt>
    <dgm:pt modelId="{C3FB41C5-3D20-48E7-BBE5-09526928A290}" type="parTrans" cxnId="{EF902891-66BD-4F35-BCAE-ED963A6CD902}">
      <dgm:prSet/>
      <dgm:spPr/>
      <dgm:t>
        <a:bodyPr/>
        <a:lstStyle/>
        <a:p>
          <a:endParaRPr kumimoji="1" lang="ja-JP" altLang="en-US"/>
        </a:p>
      </dgm:t>
    </dgm:pt>
    <dgm:pt modelId="{5C0BAAA0-F1FB-4534-B985-6A3B5E5F3842}" type="sibTrans" cxnId="{EF902891-66BD-4F35-BCAE-ED963A6CD902}">
      <dgm:prSet/>
      <dgm:spPr/>
      <dgm:t>
        <a:bodyPr/>
        <a:lstStyle/>
        <a:p>
          <a:endParaRPr kumimoji="1" lang="ja-JP" altLang="en-US"/>
        </a:p>
      </dgm:t>
    </dgm:pt>
    <dgm:pt modelId="{063C2D8F-4558-40F6-93DA-35D2F1C33E3C}">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事前運動の禁止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9486404B-3BE7-41A4-95D2-8A2FECBBD240}" type="parTrans" cxnId="{245F07C5-64F1-4EE9-A71B-F3AEB584744A}">
      <dgm:prSet/>
      <dgm:spPr/>
      <dgm:t>
        <a:bodyPr/>
        <a:lstStyle/>
        <a:p>
          <a:endParaRPr kumimoji="1" lang="ja-JP" altLang="en-US"/>
        </a:p>
      </dgm:t>
    </dgm:pt>
    <dgm:pt modelId="{A164205B-83BB-4526-957C-D7079D3C0D93}" type="sibTrans" cxnId="{245F07C5-64F1-4EE9-A71B-F3AEB584744A}">
      <dgm:prSet/>
      <dgm:spPr/>
      <dgm:t>
        <a:bodyPr/>
        <a:lstStyle/>
        <a:p>
          <a:endParaRPr kumimoji="1" lang="ja-JP" altLang="en-US"/>
        </a:p>
      </dgm:t>
    </dgm:pt>
    <dgm:pt modelId="{DFE6F180-48C3-4D42-BC46-F082A9179088}">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買収罪・利害誘導罪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E8EF31D3-4D40-41FB-BFA3-48FC1E9D7821}" type="parTrans" cxnId="{DD88105F-3F59-4EF2-A003-8396FC788AFC}">
      <dgm:prSet/>
      <dgm:spPr/>
      <dgm:t>
        <a:bodyPr/>
        <a:lstStyle/>
        <a:p>
          <a:endParaRPr kumimoji="1" lang="ja-JP" altLang="en-US"/>
        </a:p>
      </dgm:t>
    </dgm:pt>
    <dgm:pt modelId="{678300A4-22F7-4FA8-9831-BE30FDFC1514}" type="sibTrans" cxnId="{DD88105F-3F59-4EF2-A003-8396FC788AFC}">
      <dgm:prSet/>
      <dgm:spPr/>
      <dgm:t>
        <a:bodyPr/>
        <a:lstStyle/>
        <a:p>
          <a:endParaRPr kumimoji="1" lang="ja-JP" altLang="en-US"/>
        </a:p>
      </dgm:t>
    </dgm:pt>
    <dgm:pt modelId="{4E83EDCC-70A8-4136-8C6F-5109052035C9}">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自由妨害罪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94F33BF2-608C-4C02-B1A7-E442871D5C9D}" type="parTrans" cxnId="{9849D63B-B419-4B88-BB88-DA787BB84D14}">
      <dgm:prSet/>
      <dgm:spPr/>
      <dgm:t>
        <a:bodyPr/>
        <a:lstStyle/>
        <a:p>
          <a:endParaRPr kumimoji="1" lang="ja-JP" altLang="en-US"/>
        </a:p>
      </dgm:t>
    </dgm:pt>
    <dgm:pt modelId="{AE0C2FAE-DED6-4D97-9DA4-BED6C742CE22}" type="sibTrans" cxnId="{9849D63B-B419-4B88-BB88-DA787BB84D14}">
      <dgm:prSet/>
      <dgm:spPr/>
      <dgm:t>
        <a:bodyPr/>
        <a:lstStyle/>
        <a:p>
          <a:endParaRPr kumimoji="1" lang="ja-JP" altLang="en-US"/>
        </a:p>
      </dgm:t>
    </dgm:pt>
    <dgm:pt modelId="{FD8E6158-FFE5-43E7-B26E-CD72E68C52C0}">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秘密侵害罪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85B4BBBE-FF8E-4A6B-A64E-9E26EDD77CC6}" type="parTrans" cxnId="{06C731D8-B5F6-42AD-A27B-59A3CA6FC877}">
      <dgm:prSet/>
      <dgm:spPr/>
      <dgm:t>
        <a:bodyPr/>
        <a:lstStyle/>
        <a:p>
          <a:endParaRPr kumimoji="1" lang="ja-JP" altLang="en-US"/>
        </a:p>
      </dgm:t>
    </dgm:pt>
    <dgm:pt modelId="{A809BEE4-472A-418E-9CD9-78550D50EC69}" type="sibTrans" cxnId="{06C731D8-B5F6-42AD-A27B-59A3CA6FC877}">
      <dgm:prSet/>
      <dgm:spPr/>
      <dgm:t>
        <a:bodyPr/>
        <a:lstStyle/>
        <a:p>
          <a:endParaRPr kumimoji="1" lang="ja-JP" altLang="en-US"/>
        </a:p>
      </dgm:t>
    </dgm:pt>
    <dgm:pt modelId="{7490A5BA-B5E2-4296-990D-29F2818AC100}">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詐偽投票などの罪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69B540D4-219E-4044-86D1-32A62A0C60FD}" type="parTrans" cxnId="{96A3FAEB-B577-4060-B704-04E879D1DA14}">
      <dgm:prSet/>
      <dgm:spPr/>
      <dgm:t>
        <a:bodyPr/>
        <a:lstStyle/>
        <a:p>
          <a:endParaRPr kumimoji="1" lang="ja-JP" altLang="en-US"/>
        </a:p>
      </dgm:t>
    </dgm:pt>
    <dgm:pt modelId="{B1828F11-D69F-4A8A-93A5-89A3A9F4EC60}" type="sibTrans" cxnId="{96A3FAEB-B577-4060-B704-04E879D1DA14}">
      <dgm:prSet/>
      <dgm:spPr/>
      <dgm:t>
        <a:bodyPr/>
        <a:lstStyle/>
        <a:p>
          <a:endParaRPr kumimoji="1" lang="ja-JP" altLang="en-US"/>
        </a:p>
      </dgm:t>
    </dgm:pt>
    <dgm:pt modelId="{7B05B432-A5F9-4DC4-80C8-DD466301C968}">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人気投票公表の禁止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38DB0E79-306E-42F9-833C-38D42E8C3FF2}" type="parTrans" cxnId="{86B4A477-4DEF-45A5-80C5-B9759F24CC59}">
      <dgm:prSet/>
      <dgm:spPr/>
      <dgm:t>
        <a:bodyPr/>
        <a:lstStyle/>
        <a:p>
          <a:endParaRPr kumimoji="1" lang="ja-JP" altLang="en-US"/>
        </a:p>
      </dgm:t>
    </dgm:pt>
    <dgm:pt modelId="{97FFA88C-0C61-4588-8F3F-DE8DE04C9E5A}" type="sibTrans" cxnId="{86B4A477-4DEF-45A5-80C5-B9759F24CC59}">
      <dgm:prSet/>
      <dgm:spPr/>
      <dgm:t>
        <a:bodyPr/>
        <a:lstStyle/>
        <a:p>
          <a:endParaRPr kumimoji="1" lang="ja-JP" altLang="en-US"/>
        </a:p>
      </dgm:t>
    </dgm:pt>
    <dgm:pt modelId="{032EAB8C-94C8-4E37-AB5B-FC09ACFD23B1}">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飲食物提供の禁止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A0C603F7-D84D-4F49-A1DA-186447FE4985}" type="parTrans" cxnId="{818172DC-5764-483B-971E-A4C71E988DAB}">
      <dgm:prSet/>
      <dgm:spPr/>
      <dgm:t>
        <a:bodyPr/>
        <a:lstStyle/>
        <a:p>
          <a:endParaRPr kumimoji="1" lang="ja-JP" altLang="en-US"/>
        </a:p>
      </dgm:t>
    </dgm:pt>
    <dgm:pt modelId="{3BE57B58-43CB-4D2D-85E7-0A556565DECE}" type="sibTrans" cxnId="{818172DC-5764-483B-971E-A4C71E988DAB}">
      <dgm:prSet/>
      <dgm:spPr/>
      <dgm:t>
        <a:bodyPr/>
        <a:lstStyle/>
        <a:p>
          <a:endParaRPr kumimoji="1" lang="ja-JP" altLang="en-US"/>
        </a:p>
      </dgm:t>
    </dgm:pt>
    <dgm:pt modelId="{45EDFEAB-0F1C-4B26-9A65-57796F61E544}">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候補者等以外メールの禁止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74EE8096-2CF2-442C-81BE-4AA3427B740E}" type="parTrans" cxnId="{4D0EFA88-6041-43C6-9149-F1389F26CA50}">
      <dgm:prSet/>
      <dgm:spPr/>
      <dgm:t>
        <a:bodyPr/>
        <a:lstStyle/>
        <a:p>
          <a:endParaRPr kumimoji="1" lang="ja-JP" altLang="en-US"/>
        </a:p>
      </dgm:t>
    </dgm:pt>
    <dgm:pt modelId="{19E08EF8-1AA2-430D-9B3D-7D8D2B102263}" type="sibTrans" cxnId="{4D0EFA88-6041-43C6-9149-F1389F26CA50}">
      <dgm:prSet/>
      <dgm:spPr/>
      <dgm:t>
        <a:bodyPr/>
        <a:lstStyle/>
        <a:p>
          <a:endParaRPr kumimoji="1" lang="ja-JP" altLang="en-US"/>
        </a:p>
      </dgm:t>
    </dgm:pt>
    <dgm:pt modelId="{0B8CB9BD-4765-412B-BA53-391FA1C1AC71}" type="pres">
      <dgm:prSet presAssocID="{4B19F5F6-7BED-4828-8F94-21B52F7AB0F2}" presName="Name0" presStyleCnt="0">
        <dgm:presLayoutVars>
          <dgm:chPref val="1"/>
          <dgm:dir/>
          <dgm:animOne val="branch"/>
          <dgm:animLvl val="lvl"/>
          <dgm:resizeHandles val="exact"/>
        </dgm:presLayoutVars>
      </dgm:prSet>
      <dgm:spPr/>
      <dgm:t>
        <a:bodyPr/>
        <a:lstStyle/>
        <a:p>
          <a:endParaRPr kumimoji="1" lang="ja-JP" altLang="en-US"/>
        </a:p>
      </dgm:t>
    </dgm:pt>
    <dgm:pt modelId="{0D545BF6-7AC7-41F4-B4F2-4FE6B16947DE}" type="pres">
      <dgm:prSet presAssocID="{0880D492-0E1C-460D-BD8E-438AF3A26D17}" presName="root1" presStyleCnt="0"/>
      <dgm:spPr/>
    </dgm:pt>
    <dgm:pt modelId="{511818B1-7BD0-4303-8B1B-0493475A6AE2}" type="pres">
      <dgm:prSet presAssocID="{0880D492-0E1C-460D-BD8E-438AF3A26D17}" presName="LevelOneTextNode" presStyleLbl="node0" presStyleIdx="0" presStyleCnt="1" custScaleX="182580" custScaleY="143756">
        <dgm:presLayoutVars>
          <dgm:chPref val="3"/>
        </dgm:presLayoutVars>
      </dgm:prSet>
      <dgm:spPr/>
      <dgm:t>
        <a:bodyPr/>
        <a:lstStyle/>
        <a:p>
          <a:endParaRPr kumimoji="1" lang="ja-JP" altLang="en-US"/>
        </a:p>
      </dgm:t>
    </dgm:pt>
    <dgm:pt modelId="{7772AE38-64A9-4C29-9027-1A7EF9B37304}" type="pres">
      <dgm:prSet presAssocID="{0880D492-0E1C-460D-BD8E-438AF3A26D17}" presName="level2hierChild" presStyleCnt="0"/>
      <dgm:spPr/>
    </dgm:pt>
    <dgm:pt modelId="{3F26CE3E-07F3-467F-A007-8C4E9D1E2056}" type="pres">
      <dgm:prSet presAssocID="{9486404B-3BE7-41A4-95D2-8A2FECBBD240}" presName="conn2-1" presStyleLbl="parChTrans1D2" presStyleIdx="0" presStyleCnt="8"/>
      <dgm:spPr/>
      <dgm:t>
        <a:bodyPr/>
        <a:lstStyle/>
        <a:p>
          <a:endParaRPr kumimoji="1" lang="ja-JP" altLang="en-US"/>
        </a:p>
      </dgm:t>
    </dgm:pt>
    <dgm:pt modelId="{835ECCB7-CE65-4D97-9964-9EDF24BF0904}" type="pres">
      <dgm:prSet presAssocID="{9486404B-3BE7-41A4-95D2-8A2FECBBD240}" presName="connTx" presStyleLbl="parChTrans1D2" presStyleIdx="0" presStyleCnt="8"/>
      <dgm:spPr/>
      <dgm:t>
        <a:bodyPr/>
        <a:lstStyle/>
        <a:p>
          <a:endParaRPr kumimoji="1" lang="ja-JP" altLang="en-US"/>
        </a:p>
      </dgm:t>
    </dgm:pt>
    <dgm:pt modelId="{A739785A-DC9B-4AE3-892C-BE8EC79D9C32}" type="pres">
      <dgm:prSet presAssocID="{063C2D8F-4558-40F6-93DA-35D2F1C33E3C}" presName="root2" presStyleCnt="0"/>
      <dgm:spPr/>
    </dgm:pt>
    <dgm:pt modelId="{44B015D9-A6C4-4CD8-A5BE-5E062A0C9383}" type="pres">
      <dgm:prSet presAssocID="{063C2D8F-4558-40F6-93DA-35D2F1C33E3C}" presName="LevelTwoTextNode" presStyleLbl="node2" presStyleIdx="0" presStyleCnt="8" custScaleX="376704">
        <dgm:presLayoutVars>
          <dgm:chPref val="3"/>
        </dgm:presLayoutVars>
      </dgm:prSet>
      <dgm:spPr/>
      <dgm:t>
        <a:bodyPr/>
        <a:lstStyle/>
        <a:p>
          <a:endParaRPr kumimoji="1" lang="ja-JP" altLang="en-US"/>
        </a:p>
      </dgm:t>
    </dgm:pt>
    <dgm:pt modelId="{54A1DFE8-F0D5-422F-9F65-E06EC4D696CC}" type="pres">
      <dgm:prSet presAssocID="{063C2D8F-4558-40F6-93DA-35D2F1C33E3C}" presName="level3hierChild" presStyleCnt="0"/>
      <dgm:spPr/>
    </dgm:pt>
    <dgm:pt modelId="{B5B819A1-2196-4470-99E5-C7BEF85E0103}" type="pres">
      <dgm:prSet presAssocID="{E8EF31D3-4D40-41FB-BFA3-48FC1E9D7821}" presName="conn2-1" presStyleLbl="parChTrans1D2" presStyleIdx="1" presStyleCnt="8"/>
      <dgm:spPr/>
      <dgm:t>
        <a:bodyPr/>
        <a:lstStyle/>
        <a:p>
          <a:endParaRPr kumimoji="1" lang="ja-JP" altLang="en-US"/>
        </a:p>
      </dgm:t>
    </dgm:pt>
    <dgm:pt modelId="{E511907C-FC4D-45A3-91AA-CF51606B549A}" type="pres">
      <dgm:prSet presAssocID="{E8EF31D3-4D40-41FB-BFA3-48FC1E9D7821}" presName="connTx" presStyleLbl="parChTrans1D2" presStyleIdx="1" presStyleCnt="8"/>
      <dgm:spPr/>
      <dgm:t>
        <a:bodyPr/>
        <a:lstStyle/>
        <a:p>
          <a:endParaRPr kumimoji="1" lang="ja-JP" altLang="en-US"/>
        </a:p>
      </dgm:t>
    </dgm:pt>
    <dgm:pt modelId="{8F884AB4-2ED2-494F-B8F5-51B8A3EEA4B2}" type="pres">
      <dgm:prSet presAssocID="{DFE6F180-48C3-4D42-BC46-F082A9179088}" presName="root2" presStyleCnt="0"/>
      <dgm:spPr/>
    </dgm:pt>
    <dgm:pt modelId="{36FEB8F8-5746-471B-BFA5-3776B265A52F}" type="pres">
      <dgm:prSet presAssocID="{DFE6F180-48C3-4D42-BC46-F082A9179088}" presName="LevelTwoTextNode" presStyleLbl="node2" presStyleIdx="1" presStyleCnt="8" custScaleX="377088">
        <dgm:presLayoutVars>
          <dgm:chPref val="3"/>
        </dgm:presLayoutVars>
      </dgm:prSet>
      <dgm:spPr/>
      <dgm:t>
        <a:bodyPr/>
        <a:lstStyle/>
        <a:p>
          <a:endParaRPr kumimoji="1" lang="ja-JP" altLang="en-US"/>
        </a:p>
      </dgm:t>
    </dgm:pt>
    <dgm:pt modelId="{EC8B544A-1268-4CA5-AA85-6FF0822AFE4E}" type="pres">
      <dgm:prSet presAssocID="{DFE6F180-48C3-4D42-BC46-F082A9179088}" presName="level3hierChild" presStyleCnt="0"/>
      <dgm:spPr/>
    </dgm:pt>
    <dgm:pt modelId="{8A861643-F405-46B1-AFED-3C32F14E3353}" type="pres">
      <dgm:prSet presAssocID="{94F33BF2-608C-4C02-B1A7-E442871D5C9D}" presName="conn2-1" presStyleLbl="parChTrans1D2" presStyleIdx="2" presStyleCnt="8"/>
      <dgm:spPr/>
      <dgm:t>
        <a:bodyPr/>
        <a:lstStyle/>
        <a:p>
          <a:endParaRPr kumimoji="1" lang="ja-JP" altLang="en-US"/>
        </a:p>
      </dgm:t>
    </dgm:pt>
    <dgm:pt modelId="{B9542B3D-DABE-4FE2-A894-4D47FF9510DC}" type="pres">
      <dgm:prSet presAssocID="{94F33BF2-608C-4C02-B1A7-E442871D5C9D}" presName="connTx" presStyleLbl="parChTrans1D2" presStyleIdx="2" presStyleCnt="8"/>
      <dgm:spPr/>
      <dgm:t>
        <a:bodyPr/>
        <a:lstStyle/>
        <a:p>
          <a:endParaRPr kumimoji="1" lang="ja-JP" altLang="en-US"/>
        </a:p>
      </dgm:t>
    </dgm:pt>
    <dgm:pt modelId="{2C3CACB6-3C67-490B-92E3-4A4F2E0D0D0D}" type="pres">
      <dgm:prSet presAssocID="{4E83EDCC-70A8-4136-8C6F-5109052035C9}" presName="root2" presStyleCnt="0"/>
      <dgm:spPr/>
    </dgm:pt>
    <dgm:pt modelId="{C8772B29-56A5-4A88-B1E6-DF8E0DAF724F}" type="pres">
      <dgm:prSet presAssocID="{4E83EDCC-70A8-4136-8C6F-5109052035C9}" presName="LevelTwoTextNode" presStyleLbl="node2" presStyleIdx="2" presStyleCnt="8" custScaleX="376770">
        <dgm:presLayoutVars>
          <dgm:chPref val="3"/>
        </dgm:presLayoutVars>
      </dgm:prSet>
      <dgm:spPr/>
      <dgm:t>
        <a:bodyPr/>
        <a:lstStyle/>
        <a:p>
          <a:endParaRPr kumimoji="1" lang="ja-JP" altLang="en-US"/>
        </a:p>
      </dgm:t>
    </dgm:pt>
    <dgm:pt modelId="{5FEF7895-69C1-43BD-9293-4C0AB71FEA44}" type="pres">
      <dgm:prSet presAssocID="{4E83EDCC-70A8-4136-8C6F-5109052035C9}" presName="level3hierChild" presStyleCnt="0"/>
      <dgm:spPr/>
    </dgm:pt>
    <dgm:pt modelId="{04D84E20-BD6E-477A-9988-8639DBBA3B01}" type="pres">
      <dgm:prSet presAssocID="{85B4BBBE-FF8E-4A6B-A64E-9E26EDD77CC6}" presName="conn2-1" presStyleLbl="parChTrans1D2" presStyleIdx="3" presStyleCnt="8"/>
      <dgm:spPr/>
      <dgm:t>
        <a:bodyPr/>
        <a:lstStyle/>
        <a:p>
          <a:endParaRPr kumimoji="1" lang="ja-JP" altLang="en-US"/>
        </a:p>
      </dgm:t>
    </dgm:pt>
    <dgm:pt modelId="{2F2C1143-A368-49BF-B049-6308AE595228}" type="pres">
      <dgm:prSet presAssocID="{85B4BBBE-FF8E-4A6B-A64E-9E26EDD77CC6}" presName="connTx" presStyleLbl="parChTrans1D2" presStyleIdx="3" presStyleCnt="8"/>
      <dgm:spPr/>
      <dgm:t>
        <a:bodyPr/>
        <a:lstStyle/>
        <a:p>
          <a:endParaRPr kumimoji="1" lang="ja-JP" altLang="en-US"/>
        </a:p>
      </dgm:t>
    </dgm:pt>
    <dgm:pt modelId="{614021DC-528E-46E1-B056-0272CC298F0C}" type="pres">
      <dgm:prSet presAssocID="{FD8E6158-FFE5-43E7-B26E-CD72E68C52C0}" presName="root2" presStyleCnt="0"/>
      <dgm:spPr/>
    </dgm:pt>
    <dgm:pt modelId="{E3D0C2E6-93AC-4ADD-8C2A-3377FF568E88}" type="pres">
      <dgm:prSet presAssocID="{FD8E6158-FFE5-43E7-B26E-CD72E68C52C0}" presName="LevelTwoTextNode" presStyleLbl="node2" presStyleIdx="3" presStyleCnt="8" custScaleX="375184">
        <dgm:presLayoutVars>
          <dgm:chPref val="3"/>
        </dgm:presLayoutVars>
      </dgm:prSet>
      <dgm:spPr/>
      <dgm:t>
        <a:bodyPr/>
        <a:lstStyle/>
        <a:p>
          <a:endParaRPr kumimoji="1" lang="ja-JP" altLang="en-US"/>
        </a:p>
      </dgm:t>
    </dgm:pt>
    <dgm:pt modelId="{BB58BCBB-B294-4D1C-A7A6-640FC330EB7F}" type="pres">
      <dgm:prSet presAssocID="{FD8E6158-FFE5-43E7-B26E-CD72E68C52C0}" presName="level3hierChild" presStyleCnt="0"/>
      <dgm:spPr/>
    </dgm:pt>
    <dgm:pt modelId="{543D80BE-6E96-4904-9FD1-FCD73F391FA3}" type="pres">
      <dgm:prSet presAssocID="{69B540D4-219E-4044-86D1-32A62A0C60FD}" presName="conn2-1" presStyleLbl="parChTrans1D2" presStyleIdx="4" presStyleCnt="8"/>
      <dgm:spPr/>
      <dgm:t>
        <a:bodyPr/>
        <a:lstStyle/>
        <a:p>
          <a:endParaRPr kumimoji="1" lang="ja-JP" altLang="en-US"/>
        </a:p>
      </dgm:t>
    </dgm:pt>
    <dgm:pt modelId="{F7A6A33C-22C8-4068-8E9A-17FD49D987FF}" type="pres">
      <dgm:prSet presAssocID="{69B540D4-219E-4044-86D1-32A62A0C60FD}" presName="connTx" presStyleLbl="parChTrans1D2" presStyleIdx="4" presStyleCnt="8"/>
      <dgm:spPr/>
      <dgm:t>
        <a:bodyPr/>
        <a:lstStyle/>
        <a:p>
          <a:endParaRPr kumimoji="1" lang="ja-JP" altLang="en-US"/>
        </a:p>
      </dgm:t>
    </dgm:pt>
    <dgm:pt modelId="{68229CBC-BEB6-48B1-828F-B83D3958D827}" type="pres">
      <dgm:prSet presAssocID="{7490A5BA-B5E2-4296-990D-29F2818AC100}" presName="root2" presStyleCnt="0"/>
      <dgm:spPr/>
    </dgm:pt>
    <dgm:pt modelId="{F8EF4EBB-07A5-4FFF-9439-6C606755C39D}" type="pres">
      <dgm:prSet presAssocID="{7490A5BA-B5E2-4296-990D-29F2818AC100}" presName="LevelTwoTextNode" presStyleLbl="node2" presStyleIdx="4" presStyleCnt="8" custScaleX="375184">
        <dgm:presLayoutVars>
          <dgm:chPref val="3"/>
        </dgm:presLayoutVars>
      </dgm:prSet>
      <dgm:spPr/>
      <dgm:t>
        <a:bodyPr/>
        <a:lstStyle/>
        <a:p>
          <a:endParaRPr kumimoji="1" lang="ja-JP" altLang="en-US"/>
        </a:p>
      </dgm:t>
    </dgm:pt>
    <dgm:pt modelId="{0D0E40DD-2651-49EA-B7CC-EA4CC6C7F995}" type="pres">
      <dgm:prSet presAssocID="{7490A5BA-B5E2-4296-990D-29F2818AC100}" presName="level3hierChild" presStyleCnt="0"/>
      <dgm:spPr/>
    </dgm:pt>
    <dgm:pt modelId="{B0D13962-6830-4E7B-934C-45E2044CB51E}" type="pres">
      <dgm:prSet presAssocID="{38DB0E79-306E-42F9-833C-38D42E8C3FF2}" presName="conn2-1" presStyleLbl="parChTrans1D2" presStyleIdx="5" presStyleCnt="8"/>
      <dgm:spPr/>
      <dgm:t>
        <a:bodyPr/>
        <a:lstStyle/>
        <a:p>
          <a:endParaRPr kumimoji="1" lang="ja-JP" altLang="en-US"/>
        </a:p>
      </dgm:t>
    </dgm:pt>
    <dgm:pt modelId="{CA4C19B8-3B2A-41F2-8457-D3ECFC3EFCD5}" type="pres">
      <dgm:prSet presAssocID="{38DB0E79-306E-42F9-833C-38D42E8C3FF2}" presName="connTx" presStyleLbl="parChTrans1D2" presStyleIdx="5" presStyleCnt="8"/>
      <dgm:spPr/>
      <dgm:t>
        <a:bodyPr/>
        <a:lstStyle/>
        <a:p>
          <a:endParaRPr kumimoji="1" lang="ja-JP" altLang="en-US"/>
        </a:p>
      </dgm:t>
    </dgm:pt>
    <dgm:pt modelId="{24792DC6-171C-4EBF-8739-40EA29698050}" type="pres">
      <dgm:prSet presAssocID="{7B05B432-A5F9-4DC4-80C8-DD466301C968}" presName="root2" presStyleCnt="0"/>
      <dgm:spPr/>
    </dgm:pt>
    <dgm:pt modelId="{892A9AFC-E759-4BD9-909A-DCB84BCA0B53}" type="pres">
      <dgm:prSet presAssocID="{7B05B432-A5F9-4DC4-80C8-DD466301C968}" presName="LevelTwoTextNode" presStyleLbl="node2" presStyleIdx="5" presStyleCnt="8" custScaleX="375184">
        <dgm:presLayoutVars>
          <dgm:chPref val="3"/>
        </dgm:presLayoutVars>
      </dgm:prSet>
      <dgm:spPr/>
      <dgm:t>
        <a:bodyPr/>
        <a:lstStyle/>
        <a:p>
          <a:endParaRPr kumimoji="1" lang="ja-JP" altLang="en-US"/>
        </a:p>
      </dgm:t>
    </dgm:pt>
    <dgm:pt modelId="{D1DE841E-7C83-4D46-8406-C495BE02E425}" type="pres">
      <dgm:prSet presAssocID="{7B05B432-A5F9-4DC4-80C8-DD466301C968}" presName="level3hierChild" presStyleCnt="0"/>
      <dgm:spPr/>
    </dgm:pt>
    <dgm:pt modelId="{C4EAAFD1-190D-47F0-A1F4-4C4A48440833}" type="pres">
      <dgm:prSet presAssocID="{A0C603F7-D84D-4F49-A1DA-186447FE4985}" presName="conn2-1" presStyleLbl="parChTrans1D2" presStyleIdx="6" presStyleCnt="8"/>
      <dgm:spPr/>
      <dgm:t>
        <a:bodyPr/>
        <a:lstStyle/>
        <a:p>
          <a:endParaRPr kumimoji="1" lang="ja-JP" altLang="en-US"/>
        </a:p>
      </dgm:t>
    </dgm:pt>
    <dgm:pt modelId="{CBE6BB3A-27B3-441F-869F-0DA7675FA1B3}" type="pres">
      <dgm:prSet presAssocID="{A0C603F7-D84D-4F49-A1DA-186447FE4985}" presName="connTx" presStyleLbl="parChTrans1D2" presStyleIdx="6" presStyleCnt="8"/>
      <dgm:spPr/>
      <dgm:t>
        <a:bodyPr/>
        <a:lstStyle/>
        <a:p>
          <a:endParaRPr kumimoji="1" lang="ja-JP" altLang="en-US"/>
        </a:p>
      </dgm:t>
    </dgm:pt>
    <dgm:pt modelId="{1972D747-6FC8-4292-9814-6879A9F035DE}" type="pres">
      <dgm:prSet presAssocID="{032EAB8C-94C8-4E37-AB5B-FC09ACFD23B1}" presName="root2" presStyleCnt="0"/>
      <dgm:spPr/>
    </dgm:pt>
    <dgm:pt modelId="{6E068122-A5CB-4FD0-A524-736BED4E0DE3}" type="pres">
      <dgm:prSet presAssocID="{032EAB8C-94C8-4E37-AB5B-FC09ACFD23B1}" presName="LevelTwoTextNode" presStyleLbl="node2" presStyleIdx="6" presStyleCnt="8" custScaleX="375184">
        <dgm:presLayoutVars>
          <dgm:chPref val="3"/>
        </dgm:presLayoutVars>
      </dgm:prSet>
      <dgm:spPr/>
      <dgm:t>
        <a:bodyPr/>
        <a:lstStyle/>
        <a:p>
          <a:endParaRPr kumimoji="1" lang="ja-JP" altLang="en-US"/>
        </a:p>
      </dgm:t>
    </dgm:pt>
    <dgm:pt modelId="{5C53A659-C198-4909-B089-446A73B1C9B1}" type="pres">
      <dgm:prSet presAssocID="{032EAB8C-94C8-4E37-AB5B-FC09ACFD23B1}" presName="level3hierChild" presStyleCnt="0"/>
      <dgm:spPr/>
    </dgm:pt>
    <dgm:pt modelId="{FC29F274-45F2-4EE6-BABF-9BA870402712}" type="pres">
      <dgm:prSet presAssocID="{74EE8096-2CF2-442C-81BE-4AA3427B740E}" presName="conn2-1" presStyleLbl="parChTrans1D2" presStyleIdx="7" presStyleCnt="8"/>
      <dgm:spPr/>
      <dgm:t>
        <a:bodyPr/>
        <a:lstStyle/>
        <a:p>
          <a:endParaRPr kumimoji="1" lang="ja-JP" altLang="en-US"/>
        </a:p>
      </dgm:t>
    </dgm:pt>
    <dgm:pt modelId="{BC3C34BE-F89A-4BD4-B2E6-4F05E918443B}" type="pres">
      <dgm:prSet presAssocID="{74EE8096-2CF2-442C-81BE-4AA3427B740E}" presName="connTx" presStyleLbl="parChTrans1D2" presStyleIdx="7" presStyleCnt="8"/>
      <dgm:spPr/>
      <dgm:t>
        <a:bodyPr/>
        <a:lstStyle/>
        <a:p>
          <a:endParaRPr kumimoji="1" lang="ja-JP" altLang="en-US"/>
        </a:p>
      </dgm:t>
    </dgm:pt>
    <dgm:pt modelId="{C9930277-A152-4B24-96D6-4AEEDADFB789}" type="pres">
      <dgm:prSet presAssocID="{45EDFEAB-0F1C-4B26-9A65-57796F61E544}" presName="root2" presStyleCnt="0"/>
      <dgm:spPr/>
    </dgm:pt>
    <dgm:pt modelId="{6BBDF9A1-77EB-4E74-8A10-5000457CFDE9}" type="pres">
      <dgm:prSet presAssocID="{45EDFEAB-0F1C-4B26-9A65-57796F61E544}" presName="LevelTwoTextNode" presStyleLbl="node2" presStyleIdx="7" presStyleCnt="8" custScaleX="376770">
        <dgm:presLayoutVars>
          <dgm:chPref val="3"/>
        </dgm:presLayoutVars>
      </dgm:prSet>
      <dgm:spPr/>
      <dgm:t>
        <a:bodyPr/>
        <a:lstStyle/>
        <a:p>
          <a:endParaRPr kumimoji="1" lang="ja-JP" altLang="en-US"/>
        </a:p>
      </dgm:t>
    </dgm:pt>
    <dgm:pt modelId="{7CD9F7A9-522E-4477-86EE-AC23EB702181}" type="pres">
      <dgm:prSet presAssocID="{45EDFEAB-0F1C-4B26-9A65-57796F61E544}" presName="level3hierChild" presStyleCnt="0"/>
      <dgm:spPr/>
    </dgm:pt>
  </dgm:ptLst>
  <dgm:cxnLst>
    <dgm:cxn modelId="{4BD95DEB-FE97-4AF5-AE48-7AE705A9D793}" type="presOf" srcId="{94F33BF2-608C-4C02-B1A7-E442871D5C9D}" destId="{8A861643-F405-46B1-AFED-3C32F14E3353}" srcOrd="0" destOrd="0" presId="urn:microsoft.com/office/officeart/2008/layout/HorizontalMultiLevelHierarchy"/>
    <dgm:cxn modelId="{1E1691E1-12E2-47F6-A432-B73256E757DF}" type="presOf" srcId="{9486404B-3BE7-41A4-95D2-8A2FECBBD240}" destId="{835ECCB7-CE65-4D97-9964-9EDF24BF0904}" srcOrd="1" destOrd="0" presId="urn:microsoft.com/office/officeart/2008/layout/HorizontalMultiLevelHierarchy"/>
    <dgm:cxn modelId="{86B4A477-4DEF-45A5-80C5-B9759F24CC59}" srcId="{0880D492-0E1C-460D-BD8E-438AF3A26D17}" destId="{7B05B432-A5F9-4DC4-80C8-DD466301C968}" srcOrd="5" destOrd="0" parTransId="{38DB0E79-306E-42F9-833C-38D42E8C3FF2}" sibTransId="{97FFA88C-0C61-4588-8F3F-DE8DE04C9E5A}"/>
    <dgm:cxn modelId="{77B6482F-208C-4397-869E-B1362734CDE2}" type="presOf" srcId="{85B4BBBE-FF8E-4A6B-A64E-9E26EDD77CC6}" destId="{04D84E20-BD6E-477A-9988-8639DBBA3B01}" srcOrd="0" destOrd="0" presId="urn:microsoft.com/office/officeart/2008/layout/HorizontalMultiLevelHierarchy"/>
    <dgm:cxn modelId="{DD88105F-3F59-4EF2-A003-8396FC788AFC}" srcId="{0880D492-0E1C-460D-BD8E-438AF3A26D17}" destId="{DFE6F180-48C3-4D42-BC46-F082A9179088}" srcOrd="1" destOrd="0" parTransId="{E8EF31D3-4D40-41FB-BFA3-48FC1E9D7821}" sibTransId="{678300A4-22F7-4FA8-9831-BE30FDFC1514}"/>
    <dgm:cxn modelId="{1E2E4D19-1991-41BE-9065-601C3AA9C860}" type="presOf" srcId="{74EE8096-2CF2-442C-81BE-4AA3427B740E}" destId="{BC3C34BE-F89A-4BD4-B2E6-4F05E918443B}" srcOrd="1" destOrd="0" presId="urn:microsoft.com/office/officeart/2008/layout/HorizontalMultiLevelHierarchy"/>
    <dgm:cxn modelId="{96A3FAEB-B577-4060-B704-04E879D1DA14}" srcId="{0880D492-0E1C-460D-BD8E-438AF3A26D17}" destId="{7490A5BA-B5E2-4296-990D-29F2818AC100}" srcOrd="4" destOrd="0" parTransId="{69B540D4-219E-4044-86D1-32A62A0C60FD}" sibTransId="{B1828F11-D69F-4A8A-93A5-89A3A9F4EC60}"/>
    <dgm:cxn modelId="{AED050EF-EF15-4F54-860A-D4A1A3A56A23}" type="presOf" srcId="{7490A5BA-B5E2-4296-990D-29F2818AC100}" destId="{F8EF4EBB-07A5-4FFF-9439-6C606755C39D}" srcOrd="0" destOrd="0" presId="urn:microsoft.com/office/officeart/2008/layout/HorizontalMultiLevelHierarchy"/>
    <dgm:cxn modelId="{535AED95-830E-4BFF-9297-DB2580EC49C8}" type="presOf" srcId="{45EDFEAB-0F1C-4B26-9A65-57796F61E544}" destId="{6BBDF9A1-77EB-4E74-8A10-5000457CFDE9}" srcOrd="0" destOrd="0" presId="urn:microsoft.com/office/officeart/2008/layout/HorizontalMultiLevelHierarchy"/>
    <dgm:cxn modelId="{EF902891-66BD-4F35-BCAE-ED963A6CD902}" srcId="{4B19F5F6-7BED-4828-8F94-21B52F7AB0F2}" destId="{0880D492-0E1C-460D-BD8E-438AF3A26D17}" srcOrd="0" destOrd="0" parTransId="{C3FB41C5-3D20-48E7-BBE5-09526928A290}" sibTransId="{5C0BAAA0-F1FB-4534-B985-6A3B5E5F3842}"/>
    <dgm:cxn modelId="{D20E1BAF-6DC4-4FE4-BC7B-E434959FBAF1}" type="presOf" srcId="{DFE6F180-48C3-4D42-BC46-F082A9179088}" destId="{36FEB8F8-5746-471B-BFA5-3776B265A52F}" srcOrd="0" destOrd="0" presId="urn:microsoft.com/office/officeart/2008/layout/HorizontalMultiLevelHierarchy"/>
    <dgm:cxn modelId="{FD0CC9AF-6E03-4819-AAB6-A0371B468F73}" type="presOf" srcId="{032EAB8C-94C8-4E37-AB5B-FC09ACFD23B1}" destId="{6E068122-A5CB-4FD0-A524-736BED4E0DE3}" srcOrd="0" destOrd="0" presId="urn:microsoft.com/office/officeart/2008/layout/HorizontalMultiLevelHierarchy"/>
    <dgm:cxn modelId="{163E1857-AC96-4034-A8CE-144D850C98D1}" type="presOf" srcId="{A0C603F7-D84D-4F49-A1DA-186447FE4985}" destId="{C4EAAFD1-190D-47F0-A1F4-4C4A48440833}" srcOrd="0" destOrd="0" presId="urn:microsoft.com/office/officeart/2008/layout/HorizontalMultiLevelHierarchy"/>
    <dgm:cxn modelId="{06C731D8-B5F6-42AD-A27B-59A3CA6FC877}" srcId="{0880D492-0E1C-460D-BD8E-438AF3A26D17}" destId="{FD8E6158-FFE5-43E7-B26E-CD72E68C52C0}" srcOrd="3" destOrd="0" parTransId="{85B4BBBE-FF8E-4A6B-A64E-9E26EDD77CC6}" sibTransId="{A809BEE4-472A-418E-9CD9-78550D50EC69}"/>
    <dgm:cxn modelId="{75BB0B0E-2AD6-4381-A743-B93C7BD11F0C}" type="presOf" srcId="{74EE8096-2CF2-442C-81BE-4AA3427B740E}" destId="{FC29F274-45F2-4EE6-BABF-9BA870402712}" srcOrd="0" destOrd="0" presId="urn:microsoft.com/office/officeart/2008/layout/HorizontalMultiLevelHierarchy"/>
    <dgm:cxn modelId="{FBBD8AEC-468C-4AA5-BCF4-0EBE46B2A46F}" type="presOf" srcId="{38DB0E79-306E-42F9-833C-38D42E8C3FF2}" destId="{CA4C19B8-3B2A-41F2-8457-D3ECFC3EFCD5}" srcOrd="1" destOrd="0" presId="urn:microsoft.com/office/officeart/2008/layout/HorizontalMultiLevelHierarchy"/>
    <dgm:cxn modelId="{CCFD4B12-EE22-4E26-B6D5-D190761F62EC}" type="presOf" srcId="{85B4BBBE-FF8E-4A6B-A64E-9E26EDD77CC6}" destId="{2F2C1143-A368-49BF-B049-6308AE595228}" srcOrd="1" destOrd="0" presId="urn:microsoft.com/office/officeart/2008/layout/HorizontalMultiLevelHierarchy"/>
    <dgm:cxn modelId="{47887E4C-B172-4DCD-A58F-082EC99C6FB2}" type="presOf" srcId="{FD8E6158-FFE5-43E7-B26E-CD72E68C52C0}" destId="{E3D0C2E6-93AC-4ADD-8C2A-3377FF568E88}" srcOrd="0" destOrd="0" presId="urn:microsoft.com/office/officeart/2008/layout/HorizontalMultiLevelHierarchy"/>
    <dgm:cxn modelId="{E12F6387-6DB6-4296-964B-049BF6C5D538}" type="presOf" srcId="{4B19F5F6-7BED-4828-8F94-21B52F7AB0F2}" destId="{0B8CB9BD-4765-412B-BA53-391FA1C1AC71}" srcOrd="0" destOrd="0" presId="urn:microsoft.com/office/officeart/2008/layout/HorizontalMultiLevelHierarchy"/>
    <dgm:cxn modelId="{284CE731-EC6A-49D6-A460-0B6AD98B022A}" type="presOf" srcId="{9486404B-3BE7-41A4-95D2-8A2FECBBD240}" destId="{3F26CE3E-07F3-467F-A007-8C4E9D1E2056}" srcOrd="0" destOrd="0" presId="urn:microsoft.com/office/officeart/2008/layout/HorizontalMultiLevelHierarchy"/>
    <dgm:cxn modelId="{9849D63B-B419-4B88-BB88-DA787BB84D14}" srcId="{0880D492-0E1C-460D-BD8E-438AF3A26D17}" destId="{4E83EDCC-70A8-4136-8C6F-5109052035C9}" srcOrd="2" destOrd="0" parTransId="{94F33BF2-608C-4C02-B1A7-E442871D5C9D}" sibTransId="{AE0C2FAE-DED6-4D97-9DA4-BED6C742CE22}"/>
    <dgm:cxn modelId="{818172DC-5764-483B-971E-A4C71E988DAB}" srcId="{0880D492-0E1C-460D-BD8E-438AF3A26D17}" destId="{032EAB8C-94C8-4E37-AB5B-FC09ACFD23B1}" srcOrd="6" destOrd="0" parTransId="{A0C603F7-D84D-4F49-A1DA-186447FE4985}" sibTransId="{3BE57B58-43CB-4D2D-85E7-0A556565DECE}"/>
    <dgm:cxn modelId="{245F07C5-64F1-4EE9-A71B-F3AEB584744A}" srcId="{0880D492-0E1C-460D-BD8E-438AF3A26D17}" destId="{063C2D8F-4558-40F6-93DA-35D2F1C33E3C}" srcOrd="0" destOrd="0" parTransId="{9486404B-3BE7-41A4-95D2-8A2FECBBD240}" sibTransId="{A164205B-83BB-4526-957C-D7079D3C0D93}"/>
    <dgm:cxn modelId="{CCF1627C-1545-4AFA-A0E4-41C088CFDC3E}" type="presOf" srcId="{38DB0E79-306E-42F9-833C-38D42E8C3FF2}" destId="{B0D13962-6830-4E7B-934C-45E2044CB51E}" srcOrd="0" destOrd="0" presId="urn:microsoft.com/office/officeart/2008/layout/HorizontalMultiLevelHierarchy"/>
    <dgm:cxn modelId="{8645DB06-D2EE-4838-AA76-0CEBBC089B38}" type="presOf" srcId="{E8EF31D3-4D40-41FB-BFA3-48FC1E9D7821}" destId="{E511907C-FC4D-45A3-91AA-CF51606B549A}" srcOrd="1" destOrd="0" presId="urn:microsoft.com/office/officeart/2008/layout/HorizontalMultiLevelHierarchy"/>
    <dgm:cxn modelId="{03BF9AE7-E442-47FD-8EBA-1FBD85982CA4}" type="presOf" srcId="{7B05B432-A5F9-4DC4-80C8-DD466301C968}" destId="{892A9AFC-E759-4BD9-909A-DCB84BCA0B53}" srcOrd="0" destOrd="0" presId="urn:microsoft.com/office/officeart/2008/layout/HorizontalMultiLevelHierarchy"/>
    <dgm:cxn modelId="{3E8BCDE6-4941-4577-835D-FD883571C7B3}" type="presOf" srcId="{063C2D8F-4558-40F6-93DA-35D2F1C33E3C}" destId="{44B015D9-A6C4-4CD8-A5BE-5E062A0C9383}" srcOrd="0" destOrd="0" presId="urn:microsoft.com/office/officeart/2008/layout/HorizontalMultiLevelHierarchy"/>
    <dgm:cxn modelId="{5054314C-3C70-4988-9414-6659CBE92FE3}" type="presOf" srcId="{A0C603F7-D84D-4F49-A1DA-186447FE4985}" destId="{CBE6BB3A-27B3-441F-869F-0DA7675FA1B3}" srcOrd="1" destOrd="0" presId="urn:microsoft.com/office/officeart/2008/layout/HorizontalMultiLevelHierarchy"/>
    <dgm:cxn modelId="{D601B3CD-B8D0-4969-B98B-387F0F6BC8F5}" type="presOf" srcId="{0880D492-0E1C-460D-BD8E-438AF3A26D17}" destId="{511818B1-7BD0-4303-8B1B-0493475A6AE2}" srcOrd="0" destOrd="0" presId="urn:microsoft.com/office/officeart/2008/layout/HorizontalMultiLevelHierarchy"/>
    <dgm:cxn modelId="{CCFF8CDC-9D7C-47CA-B453-D6D9290C7E2B}" type="presOf" srcId="{E8EF31D3-4D40-41FB-BFA3-48FC1E9D7821}" destId="{B5B819A1-2196-4470-99E5-C7BEF85E0103}" srcOrd="0" destOrd="0" presId="urn:microsoft.com/office/officeart/2008/layout/HorizontalMultiLevelHierarchy"/>
    <dgm:cxn modelId="{8669054F-D4BA-45C4-A4E1-82261E6F8696}" type="presOf" srcId="{69B540D4-219E-4044-86D1-32A62A0C60FD}" destId="{543D80BE-6E96-4904-9FD1-FCD73F391FA3}" srcOrd="0" destOrd="0" presId="urn:microsoft.com/office/officeart/2008/layout/HorizontalMultiLevelHierarchy"/>
    <dgm:cxn modelId="{75690FC2-9DEC-408C-80DA-97F203D65F5E}" type="presOf" srcId="{4E83EDCC-70A8-4136-8C6F-5109052035C9}" destId="{C8772B29-56A5-4A88-B1E6-DF8E0DAF724F}" srcOrd="0" destOrd="0" presId="urn:microsoft.com/office/officeart/2008/layout/HorizontalMultiLevelHierarchy"/>
    <dgm:cxn modelId="{4D0EFA88-6041-43C6-9149-F1389F26CA50}" srcId="{0880D492-0E1C-460D-BD8E-438AF3A26D17}" destId="{45EDFEAB-0F1C-4B26-9A65-57796F61E544}" srcOrd="7" destOrd="0" parTransId="{74EE8096-2CF2-442C-81BE-4AA3427B740E}" sibTransId="{19E08EF8-1AA2-430D-9B3D-7D8D2B102263}"/>
    <dgm:cxn modelId="{268EFFEC-6D1A-482D-BCE4-67B349922753}" type="presOf" srcId="{69B540D4-219E-4044-86D1-32A62A0C60FD}" destId="{F7A6A33C-22C8-4068-8E9A-17FD49D987FF}" srcOrd="1" destOrd="0" presId="urn:microsoft.com/office/officeart/2008/layout/HorizontalMultiLevelHierarchy"/>
    <dgm:cxn modelId="{E0A49B21-EC3C-4025-A6EC-4049BD3D6C61}" type="presOf" srcId="{94F33BF2-608C-4C02-B1A7-E442871D5C9D}" destId="{B9542B3D-DABE-4FE2-A894-4D47FF9510DC}" srcOrd="1" destOrd="0" presId="urn:microsoft.com/office/officeart/2008/layout/HorizontalMultiLevelHierarchy"/>
    <dgm:cxn modelId="{F009172C-6E99-43D8-8679-612BB9840273}" type="presParOf" srcId="{0B8CB9BD-4765-412B-BA53-391FA1C1AC71}" destId="{0D545BF6-7AC7-41F4-B4F2-4FE6B16947DE}" srcOrd="0" destOrd="0" presId="urn:microsoft.com/office/officeart/2008/layout/HorizontalMultiLevelHierarchy"/>
    <dgm:cxn modelId="{CB391675-AC10-4FCB-9416-726538B1FBDC}" type="presParOf" srcId="{0D545BF6-7AC7-41F4-B4F2-4FE6B16947DE}" destId="{511818B1-7BD0-4303-8B1B-0493475A6AE2}" srcOrd="0" destOrd="0" presId="urn:microsoft.com/office/officeart/2008/layout/HorizontalMultiLevelHierarchy"/>
    <dgm:cxn modelId="{1B07931C-7500-469C-B707-5529DE3B5050}" type="presParOf" srcId="{0D545BF6-7AC7-41F4-B4F2-4FE6B16947DE}" destId="{7772AE38-64A9-4C29-9027-1A7EF9B37304}" srcOrd="1" destOrd="0" presId="urn:microsoft.com/office/officeart/2008/layout/HorizontalMultiLevelHierarchy"/>
    <dgm:cxn modelId="{477591E0-EFB4-4A16-879E-F654B6FD6F4C}" type="presParOf" srcId="{7772AE38-64A9-4C29-9027-1A7EF9B37304}" destId="{3F26CE3E-07F3-467F-A007-8C4E9D1E2056}" srcOrd="0" destOrd="0" presId="urn:microsoft.com/office/officeart/2008/layout/HorizontalMultiLevelHierarchy"/>
    <dgm:cxn modelId="{0B073542-2191-4DB5-AD11-2BDF3428809D}" type="presParOf" srcId="{3F26CE3E-07F3-467F-A007-8C4E9D1E2056}" destId="{835ECCB7-CE65-4D97-9964-9EDF24BF0904}" srcOrd="0" destOrd="0" presId="urn:microsoft.com/office/officeart/2008/layout/HorizontalMultiLevelHierarchy"/>
    <dgm:cxn modelId="{13618EB4-5FAD-43E8-9FE4-D27C7DD33612}" type="presParOf" srcId="{7772AE38-64A9-4C29-9027-1A7EF9B37304}" destId="{A739785A-DC9B-4AE3-892C-BE8EC79D9C32}" srcOrd="1" destOrd="0" presId="urn:microsoft.com/office/officeart/2008/layout/HorizontalMultiLevelHierarchy"/>
    <dgm:cxn modelId="{F600350C-860C-497A-858C-9CEA56892B77}" type="presParOf" srcId="{A739785A-DC9B-4AE3-892C-BE8EC79D9C32}" destId="{44B015D9-A6C4-4CD8-A5BE-5E062A0C9383}" srcOrd="0" destOrd="0" presId="urn:microsoft.com/office/officeart/2008/layout/HorizontalMultiLevelHierarchy"/>
    <dgm:cxn modelId="{E27396B5-9C12-4A1C-A19B-FD5524E9CC49}" type="presParOf" srcId="{A739785A-DC9B-4AE3-892C-BE8EC79D9C32}" destId="{54A1DFE8-F0D5-422F-9F65-E06EC4D696CC}" srcOrd="1" destOrd="0" presId="urn:microsoft.com/office/officeart/2008/layout/HorizontalMultiLevelHierarchy"/>
    <dgm:cxn modelId="{AF75A6B6-53BF-4240-AE69-9CCE32678E70}" type="presParOf" srcId="{7772AE38-64A9-4C29-9027-1A7EF9B37304}" destId="{B5B819A1-2196-4470-99E5-C7BEF85E0103}" srcOrd="2" destOrd="0" presId="urn:microsoft.com/office/officeart/2008/layout/HorizontalMultiLevelHierarchy"/>
    <dgm:cxn modelId="{2FFEB1CE-5AC0-4A8F-B809-64C7845DEC96}" type="presParOf" srcId="{B5B819A1-2196-4470-99E5-C7BEF85E0103}" destId="{E511907C-FC4D-45A3-91AA-CF51606B549A}" srcOrd="0" destOrd="0" presId="urn:microsoft.com/office/officeart/2008/layout/HorizontalMultiLevelHierarchy"/>
    <dgm:cxn modelId="{ACD88F22-D6BC-4096-BFF5-161DD298607B}" type="presParOf" srcId="{7772AE38-64A9-4C29-9027-1A7EF9B37304}" destId="{8F884AB4-2ED2-494F-B8F5-51B8A3EEA4B2}" srcOrd="3" destOrd="0" presId="urn:microsoft.com/office/officeart/2008/layout/HorizontalMultiLevelHierarchy"/>
    <dgm:cxn modelId="{C0445832-A1CA-461F-AB9D-5ED3760D96F1}" type="presParOf" srcId="{8F884AB4-2ED2-494F-B8F5-51B8A3EEA4B2}" destId="{36FEB8F8-5746-471B-BFA5-3776B265A52F}" srcOrd="0" destOrd="0" presId="urn:microsoft.com/office/officeart/2008/layout/HorizontalMultiLevelHierarchy"/>
    <dgm:cxn modelId="{E7792DF8-BD76-4C7C-A800-448D71F3E788}" type="presParOf" srcId="{8F884AB4-2ED2-494F-B8F5-51B8A3EEA4B2}" destId="{EC8B544A-1268-4CA5-AA85-6FF0822AFE4E}" srcOrd="1" destOrd="0" presId="urn:microsoft.com/office/officeart/2008/layout/HorizontalMultiLevelHierarchy"/>
    <dgm:cxn modelId="{82CFD809-72D5-4BAC-BC27-DF34FEC23352}" type="presParOf" srcId="{7772AE38-64A9-4C29-9027-1A7EF9B37304}" destId="{8A861643-F405-46B1-AFED-3C32F14E3353}" srcOrd="4" destOrd="0" presId="urn:microsoft.com/office/officeart/2008/layout/HorizontalMultiLevelHierarchy"/>
    <dgm:cxn modelId="{C6E1D1C9-C524-4055-9FF3-2D67634C036C}" type="presParOf" srcId="{8A861643-F405-46B1-AFED-3C32F14E3353}" destId="{B9542B3D-DABE-4FE2-A894-4D47FF9510DC}" srcOrd="0" destOrd="0" presId="urn:microsoft.com/office/officeart/2008/layout/HorizontalMultiLevelHierarchy"/>
    <dgm:cxn modelId="{E96737CE-3347-442D-8E05-0AAD4E552B7C}" type="presParOf" srcId="{7772AE38-64A9-4C29-9027-1A7EF9B37304}" destId="{2C3CACB6-3C67-490B-92E3-4A4F2E0D0D0D}" srcOrd="5" destOrd="0" presId="urn:microsoft.com/office/officeart/2008/layout/HorizontalMultiLevelHierarchy"/>
    <dgm:cxn modelId="{22062CA1-EFA7-4F3C-AA5A-CDD69F06DA8C}" type="presParOf" srcId="{2C3CACB6-3C67-490B-92E3-4A4F2E0D0D0D}" destId="{C8772B29-56A5-4A88-B1E6-DF8E0DAF724F}" srcOrd="0" destOrd="0" presId="urn:microsoft.com/office/officeart/2008/layout/HorizontalMultiLevelHierarchy"/>
    <dgm:cxn modelId="{EF7B5E8E-4237-423F-8F5B-6DF913BE81D7}" type="presParOf" srcId="{2C3CACB6-3C67-490B-92E3-4A4F2E0D0D0D}" destId="{5FEF7895-69C1-43BD-9293-4C0AB71FEA44}" srcOrd="1" destOrd="0" presId="urn:microsoft.com/office/officeart/2008/layout/HorizontalMultiLevelHierarchy"/>
    <dgm:cxn modelId="{D7302797-A022-4A56-8867-18DE1B4FEA6C}" type="presParOf" srcId="{7772AE38-64A9-4C29-9027-1A7EF9B37304}" destId="{04D84E20-BD6E-477A-9988-8639DBBA3B01}" srcOrd="6" destOrd="0" presId="urn:microsoft.com/office/officeart/2008/layout/HorizontalMultiLevelHierarchy"/>
    <dgm:cxn modelId="{90F7961F-7959-42EE-972E-6115D8BAA7FC}" type="presParOf" srcId="{04D84E20-BD6E-477A-9988-8639DBBA3B01}" destId="{2F2C1143-A368-49BF-B049-6308AE595228}" srcOrd="0" destOrd="0" presId="urn:microsoft.com/office/officeart/2008/layout/HorizontalMultiLevelHierarchy"/>
    <dgm:cxn modelId="{7FCE9A7E-0735-4B4D-8E93-7C78B436313B}" type="presParOf" srcId="{7772AE38-64A9-4C29-9027-1A7EF9B37304}" destId="{614021DC-528E-46E1-B056-0272CC298F0C}" srcOrd="7" destOrd="0" presId="urn:microsoft.com/office/officeart/2008/layout/HorizontalMultiLevelHierarchy"/>
    <dgm:cxn modelId="{B12033D9-D048-4CA3-B037-856263E03E92}" type="presParOf" srcId="{614021DC-528E-46E1-B056-0272CC298F0C}" destId="{E3D0C2E6-93AC-4ADD-8C2A-3377FF568E88}" srcOrd="0" destOrd="0" presId="urn:microsoft.com/office/officeart/2008/layout/HorizontalMultiLevelHierarchy"/>
    <dgm:cxn modelId="{127B5A4C-F4EB-4AED-9E17-8322AA2EDFEB}" type="presParOf" srcId="{614021DC-528E-46E1-B056-0272CC298F0C}" destId="{BB58BCBB-B294-4D1C-A7A6-640FC330EB7F}" srcOrd="1" destOrd="0" presId="urn:microsoft.com/office/officeart/2008/layout/HorizontalMultiLevelHierarchy"/>
    <dgm:cxn modelId="{3B2E309D-A4A4-46EE-9C1A-E338CD26E0B9}" type="presParOf" srcId="{7772AE38-64A9-4C29-9027-1A7EF9B37304}" destId="{543D80BE-6E96-4904-9FD1-FCD73F391FA3}" srcOrd="8" destOrd="0" presId="urn:microsoft.com/office/officeart/2008/layout/HorizontalMultiLevelHierarchy"/>
    <dgm:cxn modelId="{CF7EFAC0-C4AF-4C9D-8CEF-E5D671B1FB26}" type="presParOf" srcId="{543D80BE-6E96-4904-9FD1-FCD73F391FA3}" destId="{F7A6A33C-22C8-4068-8E9A-17FD49D987FF}" srcOrd="0" destOrd="0" presId="urn:microsoft.com/office/officeart/2008/layout/HorizontalMultiLevelHierarchy"/>
    <dgm:cxn modelId="{361A51DA-07DF-44E2-8118-BD295792FCC4}" type="presParOf" srcId="{7772AE38-64A9-4C29-9027-1A7EF9B37304}" destId="{68229CBC-BEB6-48B1-828F-B83D3958D827}" srcOrd="9" destOrd="0" presId="urn:microsoft.com/office/officeart/2008/layout/HorizontalMultiLevelHierarchy"/>
    <dgm:cxn modelId="{8048CC28-3773-4C14-9E04-FD02C65C84F9}" type="presParOf" srcId="{68229CBC-BEB6-48B1-828F-B83D3958D827}" destId="{F8EF4EBB-07A5-4FFF-9439-6C606755C39D}" srcOrd="0" destOrd="0" presId="urn:microsoft.com/office/officeart/2008/layout/HorizontalMultiLevelHierarchy"/>
    <dgm:cxn modelId="{C5879B26-83DE-40C6-AD0E-59353AABCF9D}" type="presParOf" srcId="{68229CBC-BEB6-48B1-828F-B83D3958D827}" destId="{0D0E40DD-2651-49EA-B7CC-EA4CC6C7F995}" srcOrd="1" destOrd="0" presId="urn:microsoft.com/office/officeart/2008/layout/HorizontalMultiLevelHierarchy"/>
    <dgm:cxn modelId="{1516C733-B734-4FC1-B772-312C8F354238}" type="presParOf" srcId="{7772AE38-64A9-4C29-9027-1A7EF9B37304}" destId="{B0D13962-6830-4E7B-934C-45E2044CB51E}" srcOrd="10" destOrd="0" presId="urn:microsoft.com/office/officeart/2008/layout/HorizontalMultiLevelHierarchy"/>
    <dgm:cxn modelId="{A6073B13-9F17-426D-B71B-881776A8B404}" type="presParOf" srcId="{B0D13962-6830-4E7B-934C-45E2044CB51E}" destId="{CA4C19B8-3B2A-41F2-8457-D3ECFC3EFCD5}" srcOrd="0" destOrd="0" presId="urn:microsoft.com/office/officeart/2008/layout/HorizontalMultiLevelHierarchy"/>
    <dgm:cxn modelId="{7D7F5FD2-1C5D-4C87-B2C5-4D139D0A9879}" type="presParOf" srcId="{7772AE38-64A9-4C29-9027-1A7EF9B37304}" destId="{24792DC6-171C-4EBF-8739-40EA29698050}" srcOrd="11" destOrd="0" presId="urn:microsoft.com/office/officeart/2008/layout/HorizontalMultiLevelHierarchy"/>
    <dgm:cxn modelId="{6D85115E-A3F7-41DA-9782-21279093C1FB}" type="presParOf" srcId="{24792DC6-171C-4EBF-8739-40EA29698050}" destId="{892A9AFC-E759-4BD9-909A-DCB84BCA0B53}" srcOrd="0" destOrd="0" presId="urn:microsoft.com/office/officeart/2008/layout/HorizontalMultiLevelHierarchy"/>
    <dgm:cxn modelId="{8261567D-591D-47A7-873E-B0959412EC94}" type="presParOf" srcId="{24792DC6-171C-4EBF-8739-40EA29698050}" destId="{D1DE841E-7C83-4D46-8406-C495BE02E425}" srcOrd="1" destOrd="0" presId="urn:microsoft.com/office/officeart/2008/layout/HorizontalMultiLevelHierarchy"/>
    <dgm:cxn modelId="{12FB11C7-EB57-4C8B-BC6B-86D2CC71E331}" type="presParOf" srcId="{7772AE38-64A9-4C29-9027-1A7EF9B37304}" destId="{C4EAAFD1-190D-47F0-A1F4-4C4A48440833}" srcOrd="12" destOrd="0" presId="urn:microsoft.com/office/officeart/2008/layout/HorizontalMultiLevelHierarchy"/>
    <dgm:cxn modelId="{6D6F3CAA-2537-4A32-9287-88278820877F}" type="presParOf" srcId="{C4EAAFD1-190D-47F0-A1F4-4C4A48440833}" destId="{CBE6BB3A-27B3-441F-869F-0DA7675FA1B3}" srcOrd="0" destOrd="0" presId="urn:microsoft.com/office/officeart/2008/layout/HorizontalMultiLevelHierarchy"/>
    <dgm:cxn modelId="{518A1299-ADA4-4B77-9485-45A3CE1E5072}" type="presParOf" srcId="{7772AE38-64A9-4C29-9027-1A7EF9B37304}" destId="{1972D747-6FC8-4292-9814-6879A9F035DE}" srcOrd="13" destOrd="0" presId="urn:microsoft.com/office/officeart/2008/layout/HorizontalMultiLevelHierarchy"/>
    <dgm:cxn modelId="{9860AD7F-9709-4A4D-990C-721DDD03E782}" type="presParOf" srcId="{1972D747-6FC8-4292-9814-6879A9F035DE}" destId="{6E068122-A5CB-4FD0-A524-736BED4E0DE3}" srcOrd="0" destOrd="0" presId="urn:microsoft.com/office/officeart/2008/layout/HorizontalMultiLevelHierarchy"/>
    <dgm:cxn modelId="{DFCEC0A3-F247-46B2-9639-6F9F62F6178A}" type="presParOf" srcId="{1972D747-6FC8-4292-9814-6879A9F035DE}" destId="{5C53A659-C198-4909-B089-446A73B1C9B1}" srcOrd="1" destOrd="0" presId="urn:microsoft.com/office/officeart/2008/layout/HorizontalMultiLevelHierarchy"/>
    <dgm:cxn modelId="{8AD8EECA-2CCF-401B-A791-4D758D695FAE}" type="presParOf" srcId="{7772AE38-64A9-4C29-9027-1A7EF9B37304}" destId="{FC29F274-45F2-4EE6-BABF-9BA870402712}" srcOrd="14" destOrd="0" presId="urn:microsoft.com/office/officeart/2008/layout/HorizontalMultiLevelHierarchy"/>
    <dgm:cxn modelId="{72A4D5AF-C5E6-4CB5-BF52-5E428D7F37A9}" type="presParOf" srcId="{FC29F274-45F2-4EE6-BABF-9BA870402712}" destId="{BC3C34BE-F89A-4BD4-B2E6-4F05E918443B}" srcOrd="0" destOrd="0" presId="urn:microsoft.com/office/officeart/2008/layout/HorizontalMultiLevelHierarchy"/>
    <dgm:cxn modelId="{033E85D1-F63D-45A7-A80E-650F95DEC150}" type="presParOf" srcId="{7772AE38-64A9-4C29-9027-1A7EF9B37304}" destId="{C9930277-A152-4B24-96D6-4AEEDADFB789}" srcOrd="15" destOrd="0" presId="urn:microsoft.com/office/officeart/2008/layout/HorizontalMultiLevelHierarchy"/>
    <dgm:cxn modelId="{A2491705-9FB1-4AC2-9CB0-3DDDF0D76F74}" type="presParOf" srcId="{C9930277-A152-4B24-96D6-4AEEDADFB789}" destId="{6BBDF9A1-77EB-4E74-8A10-5000457CFDE9}" srcOrd="0" destOrd="0" presId="urn:microsoft.com/office/officeart/2008/layout/HorizontalMultiLevelHierarchy"/>
    <dgm:cxn modelId="{5F7BB02B-D974-4B69-8A00-BAF647A40E72}" type="presParOf" srcId="{C9930277-A152-4B24-96D6-4AEEDADFB789}" destId="{7CD9F7A9-522E-4477-86EE-AC23EB70218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saturation sat="400000"/>
                  </a14:imgEffect>
                </a14:imgLayer>
              </a14:imgProps>
            </a:ext>
          </a:extLst>
        </a:blip>
        <a:stretch xmlns:a="http://schemas.openxmlformats.org/drawingml/2006/main">
          <a:fillRect/>
        </a:stretch>
      </cdr:blipFill>
      <cdr:spPr>
        <a:xfrm xmlns:a="http://schemas.openxmlformats.org/drawingml/2006/main">
          <a:off x="0" y="0"/>
          <a:ext cx="7628572" cy="6200000"/>
        </a:xfrm>
        <a:prstGeom xmlns:a="http://schemas.openxmlformats.org/drawingml/2006/main" prst="rect">
          <a:avLst/>
        </a:prstGeom>
        <a:ln xmlns:a="http://schemas.openxmlformats.org/drawingml/2006/main">
          <a:solidFill>
            <a:schemeClr val="tx1">
              <a:alpha val="0"/>
            </a:schemeClr>
          </a:solid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396"/>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0"/>
            <a:ext cx="2918621" cy="493396"/>
          </a:xfrm>
          <a:prstGeom prst="rect">
            <a:avLst/>
          </a:prstGeom>
        </p:spPr>
        <p:txBody>
          <a:bodyPr vert="horz" lIns="90644" tIns="45322" rIns="90644" bIns="45322" rtlCol="0"/>
          <a:lstStyle>
            <a:lvl1pPr algn="r">
              <a:defRPr sz="1200"/>
            </a:lvl1pPr>
          </a:lstStyle>
          <a:p>
            <a:fld id="{D796E18B-A541-459C-8B54-D89AC7050811}" type="datetimeFigureOut">
              <a:rPr kumimoji="1" lang="ja-JP" altLang="en-US" smtClean="0"/>
              <a:t>2016/7/22</a:t>
            </a:fld>
            <a:endParaRPr kumimoji="1" lang="ja-JP" altLang="en-US"/>
          </a:p>
        </p:txBody>
      </p:sp>
      <p:sp>
        <p:nvSpPr>
          <p:cNvPr id="4" name="フッター プレースホルダー 3"/>
          <p:cNvSpPr>
            <a:spLocks noGrp="1"/>
          </p:cNvSpPr>
          <p:nvPr>
            <p:ph type="ftr" sz="quarter" idx="2"/>
          </p:nvPr>
        </p:nvSpPr>
        <p:spPr>
          <a:xfrm>
            <a:off x="2" y="9374517"/>
            <a:ext cx="2918621" cy="493395"/>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4517"/>
            <a:ext cx="2918621" cy="493395"/>
          </a:xfrm>
          <a:prstGeom prst="rect">
            <a:avLst/>
          </a:prstGeom>
        </p:spPr>
        <p:txBody>
          <a:bodyPr vert="horz" lIns="90644" tIns="45322" rIns="90644" bIns="45322" rtlCol="0" anchor="b"/>
          <a:lstStyle>
            <a:lvl1pPr algn="r">
              <a:defRPr sz="1200"/>
            </a:lvl1pPr>
          </a:lstStyle>
          <a:p>
            <a:fld id="{0D4AD1B6-FD13-471E-AB69-275A07F81DC7}" type="slidenum">
              <a:rPr kumimoji="1" lang="ja-JP" altLang="en-US" smtClean="0"/>
              <a:t>‹#›</a:t>
            </a:fld>
            <a:endParaRPr kumimoji="1" lang="ja-JP" altLang="en-US"/>
          </a:p>
        </p:txBody>
      </p:sp>
    </p:spTree>
    <p:extLst>
      <p:ext uri="{BB962C8B-B14F-4D97-AF65-F5344CB8AC3E}">
        <p14:creationId xmlns:p14="http://schemas.microsoft.com/office/powerpoint/2010/main" val="2509653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3475"/>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1" cy="493475"/>
          </a:xfrm>
          <a:prstGeom prst="rect">
            <a:avLst/>
          </a:prstGeom>
        </p:spPr>
        <p:txBody>
          <a:bodyPr vert="horz" lIns="90638" tIns="45318" rIns="90638" bIns="45318" rtlCol="0"/>
          <a:lstStyle>
            <a:lvl1pPr algn="r">
              <a:defRPr sz="1200"/>
            </a:lvl1pPr>
          </a:lstStyle>
          <a:p>
            <a:fld id="{8D45320C-145F-47EF-A8FC-D7874FD29E34}" type="datetimeFigureOut">
              <a:rPr kumimoji="1" lang="ja-JP" altLang="en-US" smtClean="0"/>
              <a:t>2016/7/22</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577" y="4688009"/>
            <a:ext cx="5388610" cy="4441270"/>
          </a:xfrm>
          <a:prstGeom prst="rect">
            <a:avLst/>
          </a:prstGeom>
        </p:spPr>
        <p:txBody>
          <a:bodyPr vert="horz" lIns="90638" tIns="45318" rIns="90638" bIns="45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4301"/>
            <a:ext cx="2918831" cy="493475"/>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4301"/>
            <a:ext cx="2918831" cy="493475"/>
          </a:xfrm>
          <a:prstGeom prst="rect">
            <a:avLst/>
          </a:prstGeom>
        </p:spPr>
        <p:txBody>
          <a:bodyPr vert="horz" lIns="90638" tIns="45318" rIns="90638" bIns="45318" rtlCol="0" anchor="b"/>
          <a:lstStyle>
            <a:lvl1pPr algn="r">
              <a:defRPr sz="1200"/>
            </a:lvl1pPr>
          </a:lstStyle>
          <a:p>
            <a:fld id="{40C01550-6BF9-471B-8152-6FE406A7BAE7}" type="slidenum">
              <a:rPr kumimoji="1" lang="ja-JP" altLang="en-US" smtClean="0"/>
              <a:t>‹#›</a:t>
            </a:fld>
            <a:endParaRPr kumimoji="1" lang="ja-JP" altLang="en-US"/>
          </a:p>
        </p:txBody>
      </p:sp>
    </p:spTree>
    <p:extLst>
      <p:ext uri="{BB962C8B-B14F-4D97-AF65-F5344CB8AC3E}">
        <p14:creationId xmlns:p14="http://schemas.microsoft.com/office/powerpoint/2010/main" val="3754653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自己紹介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a:t>
            </a:fld>
            <a:endParaRPr kumimoji="1" lang="ja-JP" altLang="en-US"/>
          </a:p>
        </p:txBody>
      </p:sp>
    </p:spTree>
    <p:extLst>
      <p:ext uri="{BB962C8B-B14F-4D97-AF65-F5344CB8AC3E}">
        <p14:creationId xmlns:p14="http://schemas.microsoft.com/office/powerpoint/2010/main" val="88888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ここで、投票までの心構えやプロセスについて、お話しします。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まず、投票に行くためには、投票先を決めておく必要があります。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もちろん、投票用紙に書き込む直前まで悩むこともあるかと思いますが、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投票日までには投票先を決めておくことが望ましいです。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では、どうやって投票先を決めるのでしょう？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どの候補者が、どの政党が、どんなことを主張しているのかを理解して、</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自分ならどの主張に賛成か、反対かをよく考えてください。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実は、この「考える」というところが、とても重要です。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それぞれの主張を理解するためには、その内容を知っていなければなりません。</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つまり、「考える」ためには「情報を集める」ところからスタートします。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15</a:t>
            </a:fld>
            <a:endParaRPr kumimoji="1" lang="ja-JP" altLang="en-US"/>
          </a:p>
        </p:txBody>
      </p:sp>
    </p:spTree>
    <p:extLst>
      <p:ext uri="{BB962C8B-B14F-4D97-AF65-F5344CB8AC3E}">
        <p14:creationId xmlns:p14="http://schemas.microsoft.com/office/powerpoint/2010/main" val="46004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候補者や政党は、自分の政策を知ってもらうために様々な活動をしています。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最近では、インターネットのホームページでも、選挙に関する情報を集めることできます。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さきほどの棄権理由で「適当な候補者がいなかったから」という回答がありましたね。</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みなさんは情報を集めて、よく考えて「適当な候補者」を選んでください。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「選挙の情報なんて難しくて、よくわからない」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と思ったひとは、「わからない」ところを自分で調べたり、</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周りのひとや候補者に聞いてみるのもいいでしょう。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歳のみなさんにわかるように説明ができない候補者がいるとしたら、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そのひとは、みなさんのために仕事をする政治家にはならないかもしれません。</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16</a:t>
            </a:fld>
            <a:endParaRPr kumimoji="1" lang="ja-JP" altLang="en-US"/>
          </a:p>
        </p:txBody>
      </p:sp>
    </p:spTree>
    <p:extLst>
      <p:ext uri="{BB962C8B-B14F-4D97-AF65-F5344CB8AC3E}">
        <p14:creationId xmlns:p14="http://schemas.microsoft.com/office/powerpoint/2010/main" val="351574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候補者が主張している政策の内容を理解しまししょう。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そのためには、政治や社会の仕組、いま世の中で起きていることに関心をもちましょう。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政治とわたしたちの暮らしが直接関係していることを理解できれば、見えてくることはたくさんあるはずです。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みなさんが、「難しくてよくわからない」と感じていることは、実はみなさんの身近にあるのです。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みなさんの過ごしている毎日と、選挙や政治がつながっていることを忘れないでください。</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18</a:t>
            </a:fld>
            <a:endParaRPr kumimoji="1" lang="ja-JP" altLang="en-US"/>
          </a:p>
        </p:txBody>
      </p:sp>
    </p:spTree>
    <p:extLst>
      <p:ext uri="{BB962C8B-B14F-4D97-AF65-F5344CB8AC3E}">
        <p14:creationId xmlns:p14="http://schemas.microsoft.com/office/powerpoint/2010/main" val="31544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1544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歳になったら、みなさんは「投票」という行為をとおして、社会に“オトナ”として意見を言うことができるようになります。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その時、あなたはどうすればいいのか、一緒に考えてみましょう。</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62474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1544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歳になったら、みなさんは「投票」という行為をとおして、社会に“オトナ”として意見を言うことができるようになります。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その時、あなたはどうすればいいのか、一緒に考えてみましょう。</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27</a:t>
            </a:fld>
            <a:endParaRPr kumimoji="1" lang="ja-JP" altLang="en-US"/>
          </a:p>
        </p:txBody>
      </p:sp>
    </p:spTree>
    <p:extLst>
      <p:ext uri="{BB962C8B-B14F-4D97-AF65-F5344CB8AC3E}">
        <p14:creationId xmlns:p14="http://schemas.microsoft.com/office/powerpoint/2010/main" val="262474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昨年の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月に衆議院議員選挙がありました。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この時の全体の投票率は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54.36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％でした。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つまり、有権者の半分とちょっとのひとしか、選挙に行かなかったわけです。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この数字、高いと思いますが？低いと思いますか？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さらに年齢層で見てみると、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歳のひとたち、つまり初めて選挙に行くひとたちの投票率は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42.17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それより少し年上のひとたちの投票率は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32.98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割くらいしか投票に行っていないことがわかります。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そして少しずつ年齢が上がるにつれて、投票率も上がっていきますが、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半分の人が投票に行くのは、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歳代になってからです。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どうしてでしょう？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3</a:t>
            </a:fld>
            <a:endParaRPr kumimoji="1" lang="ja-JP" altLang="en-US"/>
          </a:p>
        </p:txBody>
      </p:sp>
    </p:spTree>
    <p:extLst>
      <p:ext uri="{BB962C8B-B14F-4D97-AF65-F5344CB8AC3E}">
        <p14:creationId xmlns:p14="http://schemas.microsoft.com/office/powerpoint/2010/main" val="63999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4</a:t>
            </a:fld>
            <a:endParaRPr kumimoji="1" lang="ja-JP" altLang="en-US"/>
          </a:p>
        </p:txBody>
      </p:sp>
    </p:spTree>
    <p:extLst>
      <p:ext uri="{BB962C8B-B14F-4D97-AF65-F5344CB8AC3E}">
        <p14:creationId xmlns:p14="http://schemas.microsoft.com/office/powerpoint/2010/main" val="34529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第１問</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自宅でインターネットを使って投票することはできる？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7</a:t>
            </a:fld>
            <a:endParaRPr kumimoji="1" lang="ja-JP" altLang="en-US"/>
          </a:p>
        </p:txBody>
      </p:sp>
    </p:spTree>
    <p:extLst>
      <p:ext uri="{BB962C8B-B14F-4D97-AF65-F5344CB8AC3E}">
        <p14:creationId xmlns:p14="http://schemas.microsoft.com/office/powerpoint/2010/main" val="212909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正解は○です。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期日前投票所で、所定の用紙（宣誓書）に投票日当日に行けない理由を○で囲むなど、</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必要事項を記入して提出します。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投票用紙をもらったら、投票日当日と同じように投票先を書き込んで、投票箱に投函します。</a:t>
            </a: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8</a:t>
            </a:fld>
            <a:endParaRPr kumimoji="1" lang="ja-JP" altLang="en-US"/>
          </a:p>
        </p:txBody>
      </p:sp>
    </p:spTree>
    <p:extLst>
      <p:ext uri="{BB962C8B-B14F-4D97-AF65-F5344CB8AC3E}">
        <p14:creationId xmlns:p14="http://schemas.microsoft.com/office/powerpoint/2010/main" val="387284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先日の国会で、選挙権年齢、つまり選挙で投票ができる年齢が、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歳へ引き下げられました。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選挙のことは「公職選挙法」という法律で決められていますが、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今回の選挙権年齢の引き下げは実に</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ただ、「未成年」の</a:t>
            </a:r>
            <a:r>
              <a:rPr lang="ja-JP" altLang="en-US" dirty="0">
                <a:latin typeface="Meiryo UI" panose="020B0604030504040204" pitchFamily="50" charset="-128"/>
                <a:ea typeface="Meiryo UI" panose="020B0604030504040204" pitchFamily="50" charset="-128"/>
                <a:cs typeface="Meiryo UI" panose="020B0604030504040204" pitchFamily="50" charset="-128"/>
              </a:rPr>
              <a:t>定義は</a:t>
            </a:r>
            <a:r>
              <a:rPr lang="en-US" altLang="ja-JP" dirty="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歳未満のままです。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つまり、投票はできてもお酒を飲んだり、煙草を吸ったりすることは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今までどおり、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歳になるまではできません。</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来年</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月の参議院議員選挙から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、みなさんには選挙権があります。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いざ、選挙だ！といわれても、「どうしよう」「よくわからない」と思う人が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この中にもいるはずです。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今日は、この授業を通じて、選挙のことを少しでも知ってもらいたいと思います。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11</a:t>
            </a:fld>
            <a:endParaRPr kumimoji="1" lang="ja-JP" altLang="en-US"/>
          </a:p>
        </p:txBody>
      </p:sp>
    </p:spTree>
    <p:extLst>
      <p:ext uri="{BB962C8B-B14F-4D97-AF65-F5344CB8AC3E}">
        <p14:creationId xmlns:p14="http://schemas.microsoft.com/office/powerpoint/2010/main" val="208444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選挙になると、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歳以上のひとは投票所に行って、（近所の小学校などが投票所になっていることが多いですね）、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投票先を選んで投票用紙に書いて、投票箱に入れます。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そこまでは、イメージができますか？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日本の選挙には４つの決まりごとがあります。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まず、「普通選挙」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これは、お金持ちやたくさん税金を納めているかどうかや、男か女かに関わらず、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一定の年齢に達した時に選挙権・被選挙権が生じることをいいます。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次に「平等選挙」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選挙権は１人につき１票、そして有権者が行う全ての投票は平等に扱われます。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そして「秘密選挙」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誰かに言われて投票先を決めるのではなく、自分で考えて投票することができるのです。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最後に「直接選挙」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これは、一般の有権者が選挙により議員や首長を決めることができるものを言います。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こんなこと、フツーのことだと思うかもしれませんが、以前はそうではなかったことはみなさんも授業で学びましたね。</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12</a:t>
            </a:fld>
            <a:endParaRPr kumimoji="1" lang="ja-JP" altLang="en-US"/>
          </a:p>
        </p:txBody>
      </p:sp>
    </p:spTree>
    <p:extLst>
      <p:ext uri="{BB962C8B-B14F-4D97-AF65-F5344CB8AC3E}">
        <p14:creationId xmlns:p14="http://schemas.microsoft.com/office/powerpoint/2010/main" val="41326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投票に行かないことを「棄権」といいます。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権利を放棄することですね。</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衆議院議員選挙で投票に行かない理由を聞いてみると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①仕事が忙しくて時間がなかったから</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②適当な候補者がいなかったから</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が多いことがわかりますね。</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13</a:t>
            </a:fld>
            <a:endParaRPr kumimoji="1" lang="ja-JP" altLang="en-US"/>
          </a:p>
        </p:txBody>
      </p:sp>
    </p:spTree>
    <p:extLst>
      <p:ext uri="{BB962C8B-B14F-4D97-AF65-F5344CB8AC3E}">
        <p14:creationId xmlns:p14="http://schemas.microsoft.com/office/powerpoint/2010/main" val="171042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そもそも、投票に行く、行かないを選ぶのは自由だ、という考えもあるでしょう。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それも考えのひとつですが、みんなが投票に行かなくなったら、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どんなことが起こると思いますか？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選挙制度の趣旨は、「自分達の街やルールを決める代表者を選挙で決める」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ということです。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でも、投票に行かないひと増えると、制度の趣旨と実際の状況に差が生じてしまいます。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必ず投票する人達の政治への要望が通りやすくなり、一部の人達に</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治がコントロールされてしまう可能性が高くなります。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候補者は投票してくれる人を対象に政策を考えるからです。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それでは、困ったことになりませんか？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14</a:t>
            </a:fld>
            <a:endParaRPr kumimoji="1" lang="ja-JP" altLang="en-US"/>
          </a:p>
        </p:txBody>
      </p:sp>
    </p:spTree>
    <p:extLst>
      <p:ext uri="{BB962C8B-B14F-4D97-AF65-F5344CB8AC3E}">
        <p14:creationId xmlns:p14="http://schemas.microsoft.com/office/powerpoint/2010/main" val="249715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08C38F0-11D9-4D14-AC2A-AD5CFBD03421}"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3F27E51-1A32-4A4F-9896-87DE94FEB767}"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4A9062E-F18E-4FB9-B58D-FC03D195E908}"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solidFill>
                  <a:prstClr val="black">
                    <a:lumMod val="75000"/>
                    <a:lumOff val="25000"/>
                  </a:prstClr>
                </a:solidFill>
              </a:rPr>
              <a:pPr/>
              <a:t>‹#›</a:t>
            </a:fld>
            <a:endParaRPr lang="ja-JP" altLang="en-US">
              <a:solidFill>
                <a:prstClr val="black">
                  <a:lumMod val="75000"/>
                  <a:lumOff val="25000"/>
                </a:prstClr>
              </a:solidFill>
            </a:endParaRPr>
          </a:p>
        </p:txBody>
      </p:sp>
    </p:spTree>
    <p:extLst>
      <p:ext uri="{BB962C8B-B14F-4D97-AF65-F5344CB8AC3E}">
        <p14:creationId xmlns:p14="http://schemas.microsoft.com/office/powerpoint/2010/main" val="269406233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solidFill>
                  <a:prstClr val="black">
                    <a:lumMod val="75000"/>
                    <a:lumOff val="25000"/>
                  </a:prstClr>
                </a:solidFill>
              </a:rPr>
              <a:pPr/>
              <a:t>‹#›</a:t>
            </a:fld>
            <a:endParaRPr lang="ja-JP" altLang="en-US">
              <a:solidFill>
                <a:prstClr val="black">
                  <a:lumMod val="75000"/>
                  <a:lumOff val="25000"/>
                </a:prstClr>
              </a:solidFill>
            </a:endParaRPr>
          </a:p>
        </p:txBody>
      </p:sp>
      <p:sp>
        <p:nvSpPr>
          <p:cNvPr id="2" name="正方形/長方形 1"/>
          <p:cNvSpPr/>
          <p:nvPr userDrawn="1"/>
        </p:nvSpPr>
        <p:spPr bwMode="gray">
          <a:xfrm>
            <a:off x="323530" y="594000"/>
            <a:ext cx="4139999"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userDrawn="1"/>
        </p:nvSpPr>
        <p:spPr bwMode="gray">
          <a:xfrm>
            <a:off x="413528" y="710705"/>
            <a:ext cx="396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userDrawn="1"/>
        </p:nvSpPr>
        <p:spPr bwMode="gray">
          <a:xfrm>
            <a:off x="481399" y="782705"/>
            <a:ext cx="3816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F79646">
                  <a:lumMod val="75000"/>
                </a:srgbClr>
              </a:solidFill>
              <a:latin typeface="ＭＳ Ｐゴシック"/>
            </a:endParaRPr>
          </a:p>
        </p:txBody>
      </p:sp>
      <p:sp>
        <p:nvSpPr>
          <p:cNvPr id="4" name="角丸四角形 3"/>
          <p:cNvSpPr/>
          <p:nvPr userDrawn="1"/>
        </p:nvSpPr>
        <p:spPr bwMode="gray">
          <a:xfrm>
            <a:off x="4625058" y="594000"/>
            <a:ext cx="4195417"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二等辺三角形 7"/>
          <p:cNvSpPr/>
          <p:nvPr userDrawn="1"/>
        </p:nvSpPr>
        <p:spPr bwMode="gray">
          <a:xfrm rot="16200000">
            <a:off x="3680808" y="2979029"/>
            <a:ext cx="936104" cy="1169944"/>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14072761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39421273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
        <p:nvSpPr>
          <p:cNvPr id="2" name="正方形/長方形 1"/>
          <p:cNvSpPr/>
          <p:nvPr userDrawn="1"/>
        </p:nvSpPr>
        <p:spPr bwMode="gray">
          <a:xfrm>
            <a:off x="323530" y="594000"/>
            <a:ext cx="4139999"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bwMode="gray">
          <a:xfrm>
            <a:off x="413528" y="710705"/>
            <a:ext cx="396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bwMode="gray">
          <a:xfrm>
            <a:off x="481399" y="782705"/>
            <a:ext cx="3816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accent6">
                  <a:lumMod val="75000"/>
                </a:schemeClr>
              </a:solidFill>
              <a:latin typeface="+mj-ea"/>
              <a:ea typeface="+mj-ea"/>
            </a:endParaRPr>
          </a:p>
        </p:txBody>
      </p:sp>
      <p:sp>
        <p:nvSpPr>
          <p:cNvPr id="4" name="角丸四角形 3"/>
          <p:cNvSpPr/>
          <p:nvPr userDrawn="1"/>
        </p:nvSpPr>
        <p:spPr bwMode="gray">
          <a:xfrm>
            <a:off x="4625058" y="594000"/>
            <a:ext cx="4195417"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userDrawn="1"/>
        </p:nvSpPr>
        <p:spPr bwMode="gray">
          <a:xfrm rot="16200000">
            <a:off x="3680808" y="2979029"/>
            <a:ext cx="936104" cy="1169944"/>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862253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AE2587-F6C6-463B-B212-B9F8D6434DD7}"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C81D2576-14B6-45B2-A586-AF25E6053AC9}"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6D03C79-91C3-4512-8B9B-32A0C69892AA}"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2991C76-8207-46F7-8F41-CE11AD4E61D4}"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482A0FC-8164-44F7-BD6E-EEB30CDFA89C}"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F414E-C87D-4F2E-B12C-9FE77FDCE273}"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A02FE7-E72C-4F6B-83F8-1DDC0722086D}"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903FC6-6C7C-45A0-A5AA-003E4B0796D2}"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752E995-FE68-4E07-A86A-AAAE599E38F6}" type="datetime1">
              <a:rPr lang="ja-JP" altLang="en-US" smtClean="0">
                <a:solidFill>
                  <a:prstClr val="black">
                    <a:tint val="75000"/>
                  </a:prstClr>
                </a:solidFill>
              </a:rPr>
              <a:pPr/>
              <a:t>2016/7/22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898" r:id="rId14"/>
    <p:sldLayoutId id="2147483899" r:id="rId15"/>
  </p:sldLayoutIdLst>
  <p:hf hdr="0" ft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660" y="2130426"/>
            <a:ext cx="8206680" cy="1470025"/>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選挙のはなしをしよう</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5652120" y="4869160"/>
            <a:ext cx="3240360" cy="1512168"/>
          </a:xfrm>
        </p:spPr>
        <p:txBody>
          <a:bodyPr>
            <a:normAutofit/>
          </a:bodyPr>
          <a:lstStyle/>
          <a:p>
            <a:pPr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◎国立市</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選挙管理委員会</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a:t>
            </a:fld>
            <a:endParaRPr kumimoji="1" lang="ja-JP" altLang="en-US"/>
          </a:p>
        </p:txBody>
      </p:sp>
      <p:sp>
        <p:nvSpPr>
          <p:cNvPr id="5" name="テキスト ボックス 4"/>
          <p:cNvSpPr txBox="1"/>
          <p:nvPr/>
        </p:nvSpPr>
        <p:spPr>
          <a:xfrm>
            <a:off x="251519" y="620688"/>
            <a:ext cx="8568953" cy="1754326"/>
          </a:xfrm>
          <a:prstGeom prst="rect">
            <a:avLst/>
          </a:prstGeom>
          <a:noFill/>
        </p:spPr>
        <p:txBody>
          <a:bodyPr wrap="square" rtlCol="0">
            <a:spAutoFit/>
          </a:bodyPr>
          <a:lstStyle/>
          <a:p>
            <a:r>
              <a:rPr lang="ja-JP" altLang="en-US"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国立音楽</a:t>
            </a:r>
            <a:r>
              <a:rPr lang="ja-JP" altLang="en-US"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大学附属</a:t>
            </a:r>
            <a:r>
              <a:rPr lang="ja-JP" altLang="en-US"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高等学校</a:t>
            </a:r>
            <a:endParaRPr lang="en-US" altLang="ja-JP"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選　挙　啓　発　事　業</a:t>
            </a:r>
            <a:endParaRPr kumimoji="1" lang="ja-JP" altLang="en-US" sz="5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10.66.163.2\default\選挙課啓発係\啓発キャラクター\３　その他デザイン\いらすとや\投票関係\senkyo_touhy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2" y="3631332"/>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1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5" y="620689"/>
            <a:ext cx="6048671" cy="172819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marL="0" indent="0">
              <a:buNone/>
            </a:pP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候補者の政策を聞いて</a:t>
            </a:r>
            <a:endParaRPr kumimoji="1" lang="en-US" altLang="ja-JP" sz="4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誰</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に投票するか考える</a:t>
            </a:r>
            <a:endParaRPr lang="en-US" altLang="ja-JP" sz="4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10</a:t>
            </a:fld>
            <a:endParaRPr kumimoji="1" lang="ja-JP" altLang="en-US"/>
          </a:p>
        </p:txBody>
      </p:sp>
      <p:pic>
        <p:nvPicPr>
          <p:cNvPr id="2050" name="Picture 2" descr="\\10.66.163.2\default\選挙課啓発係\啓発キャラクター\３　その他デザイン\いらすとや\senkyo_rikkouh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026" y="1277766"/>
            <a:ext cx="2608454" cy="5114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10.66.163.2\default\選挙課啓発係\啓発キャラクター\３　その他デザイン\いらすとや\投票関係\投票風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91" y="2728582"/>
            <a:ext cx="4537851" cy="378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0177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marL="514350" lvl="0" indent="-514350"/>
            <a:r>
              <a:rPr lang="ja-JP" altLang="ja-JP" sz="6600" b="1" dirty="0" smtClean="0">
                <a:latin typeface="Meiryo UI" panose="020B0604030504040204" pitchFamily="50" charset="-128"/>
                <a:ea typeface="Meiryo UI" panose="020B0604030504040204" pitchFamily="50" charset="-128"/>
                <a:cs typeface="Meiryo UI" panose="020B0604030504040204" pitchFamily="50" charset="-128"/>
              </a:rPr>
              <a:t>どうしていま、選挙の話？</a:t>
            </a:r>
            <a:endParaRPr lang="ja-JP" altLang="ja-JP" sz="6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84413282"/>
              </p:ext>
            </p:extLst>
          </p:nvPr>
        </p:nvGraphicFramePr>
        <p:xfrm>
          <a:off x="179513" y="1711349"/>
          <a:ext cx="878497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11</a:t>
            </a:fld>
            <a:endParaRPr kumimoji="1" lang="ja-JP" altLang="en-US"/>
          </a:p>
        </p:txBody>
      </p:sp>
    </p:spTree>
    <p:extLst>
      <p:ext uri="{BB962C8B-B14F-4D97-AF65-F5344CB8AC3E}">
        <p14:creationId xmlns:p14="http://schemas.microsoft.com/office/powerpoint/2010/main" val="114823940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2353" y="116633"/>
            <a:ext cx="8579296" cy="1143000"/>
          </a:xfrm>
        </p:spPr>
        <p:txBody>
          <a:bodyPr>
            <a:noAutofit/>
          </a:bodyPr>
          <a:lstStyle/>
          <a:p>
            <a:pPr lvl="0"/>
            <a:r>
              <a:rPr lang="ja-JP" altLang="ja-JP" sz="7200" b="1" dirty="0" smtClean="0">
                <a:latin typeface="Meiryo UI" panose="020B0604030504040204" pitchFamily="50" charset="-128"/>
                <a:ea typeface="Meiryo UI" panose="020B0604030504040204" pitchFamily="50" charset="-128"/>
                <a:cs typeface="Meiryo UI" panose="020B0604030504040204" pitchFamily="50" charset="-128"/>
              </a:rPr>
              <a:t>日本の選挙の４</a:t>
            </a:r>
            <a:r>
              <a:rPr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原則</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567800652"/>
              </p:ext>
            </p:extLst>
          </p:nvPr>
        </p:nvGraphicFramePr>
        <p:xfrm>
          <a:off x="288032" y="1195536"/>
          <a:ext cx="8676456" cy="568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12</a:t>
            </a:fld>
            <a:endParaRPr kumimoji="1" lang="ja-JP" altLang="en-US"/>
          </a:p>
        </p:txBody>
      </p:sp>
    </p:spTree>
    <p:extLst>
      <p:ext uri="{BB962C8B-B14F-4D97-AF65-F5344CB8AC3E}">
        <p14:creationId xmlns:p14="http://schemas.microsoft.com/office/powerpoint/2010/main" val="23506315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931224" cy="1371600"/>
          </a:xfrm>
        </p:spPr>
        <p:txBody>
          <a:bodyPr>
            <a:noAutofit/>
          </a:bodyPr>
          <a:lstStyle/>
          <a:p>
            <a:r>
              <a:rPr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棄権の理由は？</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13</a:t>
            </a:fld>
            <a:endParaRPr kumimoji="1" lang="ja-JP" altLang="en-US"/>
          </a:p>
        </p:txBody>
      </p:sp>
      <p:pic>
        <p:nvPicPr>
          <p:cNvPr id="2050" name="Picture 2" descr="\\10.66.163.2\default\選挙課啓発係\A  Let'sすたでぃ選挙\27 Let'sすたでぃ選挙\１　版下作成\4 納品物\H26衆　世論調査結果　棄権理由グラ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08" y="1511500"/>
            <a:ext cx="7930140" cy="534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3760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lvl="0" algn="l"/>
            <a:r>
              <a:rPr lang="ja-JP" altLang="ja-JP" sz="6600" b="1" dirty="0" smtClean="0">
                <a:latin typeface="Meiryo UI" panose="020B0604030504040204" pitchFamily="50" charset="-128"/>
                <a:ea typeface="Meiryo UI" panose="020B0604030504040204" pitchFamily="50" charset="-128"/>
                <a:cs typeface="Meiryo UI" panose="020B0604030504040204" pitchFamily="50" charset="-128"/>
              </a:rPr>
              <a:t>投票率が低いとどうなる？</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10524356"/>
              </p:ext>
            </p:extLst>
          </p:nvPr>
        </p:nvGraphicFramePr>
        <p:xfrm>
          <a:off x="2" y="1600200"/>
          <a:ext cx="91440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14</a:t>
            </a:fld>
            <a:endParaRPr kumimoji="1" lang="ja-JP" altLang="en-US"/>
          </a:p>
        </p:txBody>
      </p:sp>
    </p:spTree>
    <p:extLst>
      <p:ext uri="{BB962C8B-B14F-4D97-AF65-F5344CB8AC3E}">
        <p14:creationId xmlns:p14="http://schemas.microsoft.com/office/powerpoint/2010/main" val="66652311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8357" y="274638"/>
            <a:ext cx="8507288" cy="1143000"/>
          </a:xfrm>
        </p:spPr>
        <p:txBody>
          <a:bodyPr>
            <a:noAutofit/>
          </a:bodyPr>
          <a:lstStyle/>
          <a:p>
            <a:pPr lvl="0" algn="l"/>
            <a:r>
              <a:rPr kumimoji="1" lang="en-US" altLang="ja-JP" sz="8000" b="1"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8000" b="1" dirty="0" smtClean="0">
                <a:latin typeface="Meiryo UI" panose="020B0604030504040204" pitchFamily="50" charset="-128"/>
                <a:ea typeface="Meiryo UI" panose="020B0604030504040204" pitchFamily="50" charset="-128"/>
                <a:cs typeface="Meiryo UI" panose="020B0604030504040204" pitchFamily="50" charset="-128"/>
              </a:rPr>
              <a:t>歳から選挙権！</a:t>
            </a:r>
            <a:endParaRPr kumimoji="1" lang="ja-JP" altLang="en-US" sz="8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2506705"/>
              </p:ext>
            </p:extLst>
          </p:nvPr>
        </p:nvGraphicFramePr>
        <p:xfrm>
          <a:off x="251521" y="1600201"/>
          <a:ext cx="864096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15</a:t>
            </a:fld>
            <a:endParaRPr kumimoji="1" lang="ja-JP" altLang="en-US"/>
          </a:p>
        </p:txBody>
      </p:sp>
      <p:sp>
        <p:nvSpPr>
          <p:cNvPr id="7" name="テキスト ボックス 6"/>
          <p:cNvSpPr txBox="1"/>
          <p:nvPr/>
        </p:nvSpPr>
        <p:spPr>
          <a:xfrm>
            <a:off x="395536" y="1556792"/>
            <a:ext cx="5328592" cy="1938992"/>
          </a:xfrm>
          <a:prstGeom prst="rect">
            <a:avLst/>
          </a:prstGeom>
          <a:noFill/>
        </p:spPr>
        <p:txBody>
          <a:bodyPr wrap="square" rtlCol="0">
            <a:spAutoFit/>
          </a:bodyPr>
          <a:lstStyle/>
          <a:p>
            <a:r>
              <a:rPr kumimoji="1"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選挙に行くときの心構えは？</a:t>
            </a:r>
            <a:endParaRPr kumimoji="1" lang="ja-JP" altLang="en-US" sz="6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497579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219258" cy="1371600"/>
          </a:xfrm>
        </p:spPr>
        <p:txBody>
          <a:bodyPr>
            <a:normAutofit/>
          </a:bodyPr>
          <a:lstStyle/>
          <a:p>
            <a:pPr lvl="0"/>
            <a:r>
              <a:rPr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情報を集める方法は？</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16</a:t>
            </a:fld>
            <a:endParaRPr kumimoji="1" lang="ja-JP" altLang="en-US"/>
          </a:p>
        </p:txBody>
      </p:sp>
      <p:sp>
        <p:nvSpPr>
          <p:cNvPr id="4" name="正方形/長方形 3"/>
          <p:cNvSpPr/>
          <p:nvPr/>
        </p:nvSpPr>
        <p:spPr bwMode="gray">
          <a:xfrm>
            <a:off x="323528" y="1653153"/>
            <a:ext cx="2700000" cy="1512000"/>
          </a:xfrm>
          <a:prstGeom prst="rect">
            <a:avLst/>
          </a:prstGeom>
          <a:solidFill>
            <a:srgbClr val="FFB9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選挙ポスター</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bwMode="gray">
          <a:xfrm>
            <a:off x="3254944" y="1650901"/>
            <a:ext cx="2700000" cy="1512000"/>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dirty="0" smtClean="0">
                <a:solidFill>
                  <a:srgbClr val="007033"/>
                </a:solidFill>
                <a:latin typeface="HG丸ｺﾞｼｯｸM-PRO" panose="020F0600000000000000" pitchFamily="50" charset="-128"/>
                <a:ea typeface="HG丸ｺﾞｼｯｸM-PRO" panose="020F0600000000000000" pitchFamily="50" charset="-128"/>
              </a:rPr>
              <a:t>　</a:t>
            </a: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選挙公報</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gray">
          <a:xfrm>
            <a:off x="6156472" y="1642393"/>
            <a:ext cx="2700000" cy="1512000"/>
          </a:xfrm>
          <a:prstGeom prst="rect">
            <a:avLst/>
          </a:prstGeom>
          <a:solidFill>
            <a:srgbClr val="66FF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政見放送</a:t>
            </a:r>
          </a:p>
        </p:txBody>
      </p:sp>
      <p:sp>
        <p:nvSpPr>
          <p:cNvPr id="7" name="正方形/長方形 6"/>
          <p:cNvSpPr/>
          <p:nvPr/>
        </p:nvSpPr>
        <p:spPr bwMode="gray">
          <a:xfrm>
            <a:off x="332036" y="3218266"/>
            <a:ext cx="2700000" cy="1512000"/>
          </a:xfrm>
          <a:prstGeom prst="rect">
            <a:avLst/>
          </a:prstGeom>
          <a:solidFill>
            <a:srgbClr val="9933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街宣</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3265400" y="3218266"/>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endParaRPr lang="en-US" altLang="ja-JP" dirty="0">
              <a:solidFill>
                <a:srgbClr val="0070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gray">
          <a:xfrm>
            <a:off x="6156176" y="3239269"/>
            <a:ext cx="2700000" cy="1512000"/>
          </a:xfrm>
          <a:prstGeom prst="rect">
            <a:avLst/>
          </a:prstGeom>
          <a:solidFill>
            <a:srgbClr val="33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や政党</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ビラ・はがき等</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gray">
          <a:xfrm>
            <a:off x="334780" y="4781234"/>
            <a:ext cx="2700000" cy="1512000"/>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政党の</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ＨＰや</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ＳＮＳ等</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bwMode="gray">
          <a:xfrm>
            <a:off x="3272974" y="4781234"/>
            <a:ext cx="2700000" cy="1512000"/>
          </a:xfrm>
          <a:prstGeom prst="rect">
            <a:avLst/>
          </a:prstGeom>
          <a:solidFill>
            <a:srgbClr val="0000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テレビ・新聞</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のマスメディア</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による報道</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gray">
          <a:xfrm>
            <a:off x="6156176" y="4781234"/>
            <a:ext cx="2700000" cy="15120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サイトなど</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上の情報</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2" descr="C:\Users\T0521154\Desktop\net_senky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965" y="4962479"/>
            <a:ext cx="1501559" cy="13307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0521154\Desktop\senkyo_c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3" y="3228769"/>
            <a:ext cx="1222618" cy="14909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0521154\Desktop\tv_jikkyou_ch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5170" y="4962479"/>
            <a:ext cx="1201008" cy="13307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T0521154\Desktop\zei_eta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9960" y="4962479"/>
            <a:ext cx="1454127" cy="12832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T0521154\Desktop\kubari_chiras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9961" y="3243237"/>
            <a:ext cx="1453639" cy="148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T0521154\Desktop\処理済～200908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1950243"/>
            <a:ext cx="1619880" cy="12149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T0521154\Desktop\shinbun_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1347" y="1628800"/>
            <a:ext cx="1336799" cy="1525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T0521154\Desktop\政見放送.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57197" y="1832544"/>
            <a:ext cx="1319261" cy="141069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bwMode="gray">
          <a:xfrm>
            <a:off x="3265400" y="3218266"/>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友達や身近な</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ひとに聞く</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6300" y="3508121"/>
            <a:ext cx="1083693" cy="122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86027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075240" cy="1371600"/>
          </a:xfrm>
        </p:spPr>
        <p:txBody>
          <a:bodyPr>
            <a:noAutofit/>
          </a:bodyPr>
          <a:lstStyle/>
          <a:p>
            <a: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7200" b="1" dirty="0">
                <a:latin typeface="Meiryo UI" panose="020B0604030504040204" pitchFamily="50" charset="-128"/>
                <a:ea typeface="Meiryo UI" panose="020B0604030504040204" pitchFamily="50" charset="-128"/>
                <a:cs typeface="Meiryo UI" panose="020B0604030504040204" pitchFamily="50" charset="-128"/>
              </a:rPr>
              <a:t>投票先を選ぶ基準</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17</a:t>
            </a:fld>
            <a:endParaRPr kumimoji="1" lang="ja-JP" altLang="en-US"/>
          </a:p>
        </p:txBody>
      </p:sp>
      <p:graphicFrame>
        <p:nvGraphicFramePr>
          <p:cNvPr id="5" name="コンテンツ プレースホルダー 6"/>
          <p:cNvGraphicFramePr>
            <a:graphicFrameLocks/>
          </p:cNvGraphicFramePr>
          <p:nvPr>
            <p:extLst>
              <p:ext uri="{D42A27DB-BD31-4B8C-83A1-F6EECF244321}">
                <p14:modId xmlns:p14="http://schemas.microsoft.com/office/powerpoint/2010/main" val="1373015693"/>
              </p:ext>
            </p:extLst>
          </p:nvPr>
        </p:nvGraphicFramePr>
        <p:xfrm>
          <a:off x="518865"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19036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円/楕円 25"/>
          <p:cNvSpPr>
            <a:spLocks/>
          </p:cNvSpPr>
          <p:nvPr/>
        </p:nvSpPr>
        <p:spPr>
          <a:xfrm>
            <a:off x="252400" y="693176"/>
            <a:ext cx="3600000" cy="360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p:cNvSpPr>
          <p:nvPr/>
        </p:nvSpPr>
        <p:spPr>
          <a:xfrm>
            <a:off x="-396072" y="2116986"/>
            <a:ext cx="3600000" cy="360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p:cNvSpPr>
          <p:nvPr/>
        </p:nvSpPr>
        <p:spPr>
          <a:xfrm>
            <a:off x="35976" y="3213456"/>
            <a:ext cx="4320000" cy="432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 y="274638"/>
            <a:ext cx="9144000" cy="1143000"/>
          </a:xfrm>
        </p:spPr>
        <p:txBody>
          <a:bodyPr>
            <a:noAutofit/>
          </a:bodyPr>
          <a:lstStyle/>
          <a:p>
            <a:pPr lvl="0"/>
            <a:r>
              <a:rPr lang="ja-JP" altLang="en-US" sz="5400" b="1" dirty="0">
                <a:latin typeface="Meiryo UI" panose="020B0604030504040204" pitchFamily="50" charset="-128"/>
                <a:ea typeface="Meiryo UI" panose="020B0604030504040204" pitchFamily="50" charset="-128"/>
                <a:cs typeface="Meiryo UI" panose="020B0604030504040204" pitchFamily="50" charset="-128"/>
              </a:rPr>
              <a:t>つながって</a:t>
            </a:r>
            <a:r>
              <a:rPr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いることを忘れないで</a:t>
            </a:r>
            <a:endParaRPr kumimoji="1" lang="ja-JP" altLang="en-US" sz="5400" b="1" dirty="0">
              <a:latin typeface="HG丸ｺﾞｼｯｸM-PRO" panose="020F0600000000000000" pitchFamily="50" charset="-128"/>
              <a:ea typeface="HG丸ｺﾞｼｯｸM-PRO" panose="020F0600000000000000" pitchFamily="50" charset="-128"/>
            </a:endParaRPr>
          </a:p>
        </p:txBody>
      </p:sp>
      <p:graphicFrame>
        <p:nvGraphicFramePr>
          <p:cNvPr id="22" name="コンテンツ プレースホルダー 21"/>
          <p:cNvGraphicFramePr>
            <a:graphicFrameLocks noGrp="1"/>
          </p:cNvGraphicFramePr>
          <p:nvPr>
            <p:ph idx="1"/>
            <p:extLst>
              <p:ext uri="{D42A27DB-BD31-4B8C-83A1-F6EECF244321}">
                <p14:modId xmlns:p14="http://schemas.microsoft.com/office/powerpoint/2010/main" val="3712887604"/>
              </p:ext>
            </p:extLst>
          </p:nvPr>
        </p:nvGraphicFramePr>
        <p:xfrm>
          <a:off x="-622920" y="1268760"/>
          <a:ext cx="497889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18</a:t>
            </a:fld>
            <a:endParaRPr kumimoji="1" lang="ja-JP" altLang="en-US"/>
          </a:p>
        </p:txBody>
      </p:sp>
      <p:sp>
        <p:nvSpPr>
          <p:cNvPr id="23" name="テキスト ボックス 22"/>
          <p:cNvSpPr txBox="1"/>
          <p:nvPr/>
        </p:nvSpPr>
        <p:spPr>
          <a:xfrm>
            <a:off x="3563890" y="2285585"/>
            <a:ext cx="5328592" cy="830997"/>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候補者が主張している政策の内容を理解しましょう。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563890" y="3501010"/>
            <a:ext cx="5328592" cy="830997"/>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政治や社会の仕組、いま世の中で起きていることに関心をもちましょう。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563890" y="4869162"/>
            <a:ext cx="5328592" cy="1200329"/>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政治とわたしたちの暮らしが直接関係していることを理解できれば、見えてくることはたくさんあるはずです。</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126551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188640"/>
            <a:ext cx="8424936" cy="1839734"/>
          </a:xfrm>
        </p:spPr>
        <p:txBody>
          <a:bodyPr>
            <a:noAutofit/>
          </a:bodyPr>
          <a:lstStyle/>
          <a:p>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　　とても</a:t>
            </a:r>
            <a:r>
              <a:rPr lang="ja-JP" altLang="en-US" sz="6000" b="1" dirty="0">
                <a:latin typeface="Meiryo UI" panose="020B0604030504040204" pitchFamily="50" charset="-128"/>
                <a:ea typeface="Meiryo UI" panose="020B0604030504040204" pitchFamily="50" charset="-128"/>
                <a:cs typeface="Meiryo UI" panose="020B0604030504040204" pitchFamily="50" charset="-128"/>
              </a:rPr>
              <a:t>大切な</a:t>
            </a:r>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こと</a:t>
            </a:r>
            <a:r>
              <a:rPr lang="en-US" altLang="ja-JP" sz="60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60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　　～権利と責任～</a:t>
            </a:r>
            <a:endParaRPr kumimoji="1" lang="ja-JP" altLang="en-US" sz="6000" dirty="0"/>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19</a:t>
            </a:fld>
            <a:endParaRPr lang="ja-JP" altLang="en-US">
              <a:solidFill>
                <a:prstClr val="black">
                  <a:tint val="75000"/>
                </a:prstClr>
              </a:solidFill>
            </a:endParaRPr>
          </a:p>
        </p:txBody>
      </p:sp>
      <p:graphicFrame>
        <p:nvGraphicFramePr>
          <p:cNvPr id="9" name="図表 8"/>
          <p:cNvGraphicFramePr/>
          <p:nvPr>
            <p:extLst>
              <p:ext uri="{D42A27DB-BD31-4B8C-83A1-F6EECF244321}">
                <p14:modId xmlns:p14="http://schemas.microsoft.com/office/powerpoint/2010/main" val="481586585"/>
              </p:ext>
            </p:extLst>
          </p:nvPr>
        </p:nvGraphicFramePr>
        <p:xfrm>
          <a:off x="0" y="1628800"/>
          <a:ext cx="9144000"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乗算記号 9"/>
          <p:cNvSpPr/>
          <p:nvPr/>
        </p:nvSpPr>
        <p:spPr>
          <a:xfrm>
            <a:off x="6444208" y="5305214"/>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46673391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74638"/>
            <a:ext cx="9144000" cy="1143000"/>
          </a:xfrm>
        </p:spPr>
        <p:txBody>
          <a:bodyPr>
            <a:noAutofit/>
          </a:bodyPr>
          <a:lstStyle/>
          <a:p>
            <a:pPr eaLnBrk="1" hangingPunct="1"/>
            <a:r>
              <a:rPr lang="en-US" altLang="ja-JP" sz="4800" b="1"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48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月　参院選の年代別投票率</a:t>
            </a:r>
          </a:p>
        </p:txBody>
      </p:sp>
      <p:graphicFrame>
        <p:nvGraphicFramePr>
          <p:cNvPr id="15363" name="Object 3"/>
          <p:cNvGraphicFramePr>
            <a:graphicFrameLocks noGrp="1" noChangeAspect="1"/>
          </p:cNvGraphicFramePr>
          <p:nvPr>
            <p:ph idx="4294967295"/>
            <p:extLst>
              <p:ext uri="{D42A27DB-BD31-4B8C-83A1-F6EECF244321}">
                <p14:modId xmlns:p14="http://schemas.microsoft.com/office/powerpoint/2010/main" val="3707287566"/>
              </p:ext>
            </p:extLst>
          </p:nvPr>
        </p:nvGraphicFramePr>
        <p:xfrm>
          <a:off x="0" y="1778000"/>
          <a:ext cx="9010650" cy="4602163"/>
        </p:xfrm>
        <a:graphic>
          <a:graphicData uri="http://schemas.openxmlformats.org/presentationml/2006/ole">
            <mc:AlternateContent xmlns:mc="http://schemas.openxmlformats.org/markup-compatibility/2006">
              <mc:Choice xmlns:v="urn:schemas-microsoft-com:vml" Requires="v">
                <p:oleObj spid="_x0000_s1122" r:id="rId3" imgW="9297206" imgH="4602879" progId="Excel.Chart.8">
                  <p:embed/>
                </p:oleObj>
              </mc:Choice>
              <mc:Fallback>
                <p:oleObj r:id="rId3" imgW="9297206" imgH="4602879"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8000"/>
                        <a:ext cx="9010650" cy="4602163"/>
                      </a:xfrm>
                      <a:prstGeom prst="rect">
                        <a:avLst/>
                      </a:prstGeom>
                      <a:noFill/>
                      <a:ln>
                        <a:noFill/>
                      </a:ln>
                      <a:extLst/>
                    </p:spPr>
                  </p:pic>
                </p:oleObj>
              </mc:Fallback>
            </mc:AlternateContent>
          </a:graphicData>
        </a:graphic>
      </p:graphicFrame>
      <p:sp>
        <p:nvSpPr>
          <p:cNvPr id="15364" name="AutoShape 4"/>
          <p:cNvSpPr>
            <a:spLocks noChangeArrowheads="1"/>
          </p:cNvSpPr>
          <p:nvPr/>
        </p:nvSpPr>
        <p:spPr bwMode="auto">
          <a:xfrm>
            <a:off x="7315200" y="5181600"/>
            <a:ext cx="1600200" cy="7620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buChar char="l"/>
              <a:defRPr kumimoji="1" sz="3000">
                <a:solidFill>
                  <a:schemeClr val="tx1"/>
                </a:solidFill>
                <a:latin typeface="Arial" charset="0"/>
                <a:ea typeface="ＭＳ Ｐゴシック" charset="-128"/>
              </a:defRPr>
            </a:lvl1pPr>
            <a:lvl2pPr marL="692150" indent="-347663" algn="l" eaLnBrk="0" hangingPunct="0">
              <a:buClr>
                <a:schemeClr val="accent2"/>
              </a:buClr>
              <a:buChar char="l"/>
              <a:defRPr kumimoji="1" sz="2600">
                <a:solidFill>
                  <a:schemeClr val="tx1"/>
                </a:solidFill>
                <a:latin typeface="Arial" charset="0"/>
                <a:ea typeface="ＭＳ Ｐゴシック" charset="-128"/>
              </a:defRPr>
            </a:lvl2pPr>
            <a:lvl3pPr marL="987425" indent="-293688" algn="l" eaLnBrk="0" hangingPunct="0">
              <a:buClr>
                <a:schemeClr val="accent1"/>
              </a:buClr>
              <a:buChar char="l"/>
              <a:defRPr kumimoji="1" sz="2300">
                <a:solidFill>
                  <a:schemeClr val="tx1"/>
                </a:solidFill>
                <a:latin typeface="Arial" charset="0"/>
                <a:ea typeface="ＭＳ Ｐゴシック" charset="-128"/>
              </a:defRPr>
            </a:lvl3pPr>
            <a:lvl4pPr marL="1281113" indent="-292100" algn="l" eaLnBrk="0" hangingPunct="0">
              <a:buSzPct val="75000"/>
              <a:buChar char="§"/>
              <a:defRPr kumimoji="1" sz="2000">
                <a:solidFill>
                  <a:schemeClr val="tx1"/>
                </a:solidFill>
                <a:latin typeface="Arial" charset="0"/>
                <a:ea typeface="ＭＳ Ｐゴシック" charset="-128"/>
              </a:defRPr>
            </a:lvl4pPr>
            <a:lvl5pPr marL="1598613" indent="-315913" algn="l" eaLnBrk="0" hangingPunct="0">
              <a:buClr>
                <a:schemeClr val="folHlink"/>
              </a:buClr>
              <a:buSzPct val="80000"/>
              <a:buChar char="§"/>
              <a:defRPr kumimoji="1" sz="2000">
                <a:solidFill>
                  <a:schemeClr val="tx1"/>
                </a:solidFill>
                <a:latin typeface="Arial" charset="0"/>
                <a:ea typeface="ＭＳ Ｐゴシック" charset="-128"/>
              </a:defRPr>
            </a:lvl5pPr>
            <a:lvl6pPr marL="20558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6pPr>
            <a:lvl7pPr marL="25130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7pPr>
            <a:lvl8pPr marL="29702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8pPr>
            <a:lvl9pPr marL="34274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9pPr>
          </a:lstStyle>
          <a:p>
            <a:pPr algn="ctr" eaLnBrk="1" hangingPunct="1">
              <a:buFont typeface="Wingdings" pitchFamily="2" charset="2"/>
              <a:buNone/>
            </a:pPr>
            <a:r>
              <a:rPr lang="ja-JP" altLang="en-US" sz="1600" b="1">
                <a:ea typeface="ＭＳ ゴシック" pitchFamily="49" charset="-128"/>
              </a:rPr>
              <a:t>今回、投票率</a:t>
            </a:r>
          </a:p>
          <a:p>
            <a:pPr algn="ctr" eaLnBrk="1" hangingPunct="1">
              <a:buFont typeface="Wingdings" pitchFamily="2" charset="2"/>
              <a:buNone/>
            </a:pPr>
            <a:r>
              <a:rPr lang="ja-JP" altLang="en-US" sz="1600" b="1">
                <a:ea typeface="ＭＳ ゴシック" pitchFamily="49" charset="-128"/>
              </a:rPr>
              <a:t>５３．５１％</a:t>
            </a:r>
          </a:p>
        </p:txBody>
      </p:sp>
    </p:spTree>
    <p:extLst>
      <p:ext uri="{BB962C8B-B14F-4D97-AF65-F5344CB8AC3E}">
        <p14:creationId xmlns:p14="http://schemas.microsoft.com/office/powerpoint/2010/main" val="340693726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6633"/>
            <a:ext cx="8229600" cy="1143000"/>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ここからが「はじまり」</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20</a:t>
            </a:fld>
            <a:endParaRPr lang="ja-JP" altLang="en-US">
              <a:solidFill>
                <a:prstClr val="black">
                  <a:tint val="75000"/>
                </a:prstClr>
              </a:solidFill>
            </a:endParaRPr>
          </a:p>
        </p:txBody>
      </p:sp>
      <p:graphicFrame>
        <p:nvGraphicFramePr>
          <p:cNvPr id="5" name="図表 4"/>
          <p:cNvGraphicFramePr/>
          <p:nvPr>
            <p:extLst>
              <p:ext uri="{D42A27DB-BD31-4B8C-83A1-F6EECF244321}">
                <p14:modId xmlns:p14="http://schemas.microsoft.com/office/powerpoint/2010/main" val="201480140"/>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62074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lvl="0"/>
            <a:r>
              <a:rPr kumimoji="1"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選挙運動も</a:t>
            </a:r>
            <a:r>
              <a:rPr kumimoji="1" lang="en-US" altLang="ja-JP" sz="6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6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から！</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13" name="正方形/長方形 12"/>
          <p:cNvSpPr/>
          <p:nvPr/>
        </p:nvSpPr>
        <p:spPr>
          <a:xfrm>
            <a:off x="395536" y="1556792"/>
            <a:ext cx="6480720"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投票依頼・街頭演説行為</a:t>
            </a:r>
            <a:endPar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事務所での活動</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や動画を拡散</a:t>
            </a:r>
            <a:endParaRPr kumimoji="1" lang="ja-JP" altLang="en-US" sz="4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5" descr="C:\Users\T0521154\Desktop\zei_eta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068" y="4195291"/>
            <a:ext cx="2929412" cy="25852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4.bp.blogspot.com/-cC8ybC_4nUg/VGX8pO9cLhI/AAAAAAAApKQ/ZToS-DsItD4/s800/smartph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068" y="1484784"/>
            <a:ext cx="2189412" cy="2376263"/>
          </a:xfrm>
          <a:prstGeom prst="rect">
            <a:avLst/>
          </a:prstGeom>
          <a:noFill/>
          <a:extLst>
            <a:ext uri="{909E8E84-426E-40DD-AFC4-6F175D3DCCD1}">
              <a14:hiddenFill xmlns:a14="http://schemas.microsoft.com/office/drawing/2010/main">
                <a:solidFill>
                  <a:srgbClr val="FFFFFF"/>
                </a:solidFill>
              </a14:hiddenFill>
            </a:ext>
          </a:extLst>
        </p:spPr>
      </p:pic>
      <p:sp>
        <p:nvSpPr>
          <p:cNvPr id="7" name="爆発 2 6"/>
          <p:cNvSpPr/>
          <p:nvPr/>
        </p:nvSpPr>
        <p:spPr>
          <a:xfrm>
            <a:off x="-108520" y="3751740"/>
            <a:ext cx="6552728" cy="3028758"/>
          </a:xfrm>
          <a:prstGeom prst="irregularSeal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歳までは</a:t>
            </a:r>
            <a:endParaRPr kumimoji="1" lang="en-US" altLang="ja-JP"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気をつけて！</a:t>
            </a:r>
            <a:endPar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669577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fontScale="90000"/>
          </a:bodyPr>
          <a:lstStyle/>
          <a:p>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２７</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年６月：公職選挙法　改正</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p:txBody>
          <a:bodyPr>
            <a:noAutofit/>
          </a:bodyPr>
          <a:lstStyle/>
          <a:p>
            <a:pPr marL="0" indent="0">
              <a:buNone/>
            </a:pPr>
            <a:r>
              <a:rPr lang="ja-JP" altLang="en-US" sz="3600" b="1" dirty="0" smtClean="0">
                <a:latin typeface="Meiryo UI" panose="020B0604030504040204" pitchFamily="50" charset="-128"/>
                <a:ea typeface="Meiryo UI" panose="020B0604030504040204" pitchFamily="50" charset="-128"/>
              </a:rPr>
              <a:t>第</a:t>
            </a:r>
            <a:r>
              <a:rPr lang="en-US" altLang="ja-JP" sz="3600" b="1" dirty="0" smtClean="0">
                <a:latin typeface="Meiryo UI" panose="020B0604030504040204" pitchFamily="50" charset="-128"/>
                <a:ea typeface="Meiryo UI" panose="020B0604030504040204" pitchFamily="50" charset="-128"/>
              </a:rPr>
              <a:t>137</a:t>
            </a:r>
            <a:r>
              <a:rPr lang="ja-JP" altLang="en-US" sz="3600" b="1" dirty="0" smtClean="0">
                <a:latin typeface="Meiryo UI" panose="020B0604030504040204" pitchFamily="50" charset="-128"/>
                <a:ea typeface="Meiryo UI" panose="020B0604030504040204" pitchFamily="50" charset="-128"/>
              </a:rPr>
              <a:t>条の</a:t>
            </a:r>
            <a:r>
              <a:rPr lang="en-US" altLang="ja-JP" sz="3600" b="1" dirty="0" smtClean="0">
                <a:latin typeface="Meiryo UI" panose="020B0604030504040204" pitchFamily="50" charset="-128"/>
                <a:ea typeface="Meiryo UI" panose="020B0604030504040204" pitchFamily="50" charset="-128"/>
              </a:rPr>
              <a:t>2</a:t>
            </a:r>
            <a:r>
              <a:rPr lang="ja-JP" altLang="en-US" sz="3600" b="1" dirty="0" smtClean="0">
                <a:latin typeface="Meiryo UI" panose="020B0604030504040204" pitchFamily="50" charset="-128"/>
                <a:ea typeface="Meiryo UI" panose="020B0604030504040204" pitchFamily="50" charset="-128"/>
              </a:rPr>
              <a:t>（</a:t>
            </a:r>
            <a:r>
              <a:rPr lang="ja-JP" altLang="en-US" sz="3600" b="1" dirty="0">
                <a:latin typeface="Meiryo UI" panose="020B0604030504040204" pitchFamily="50" charset="-128"/>
                <a:ea typeface="Meiryo UI" panose="020B0604030504040204" pitchFamily="50" charset="-128"/>
              </a:rPr>
              <a:t>年齢</a:t>
            </a:r>
            <a:r>
              <a:rPr lang="ja-JP" altLang="en-US" sz="3600" b="1" dirty="0" smtClean="0">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未満の者の選挙運動の禁止）</a:t>
            </a:r>
            <a:r>
              <a:rPr lang="ja-JP" altLang="en-US" sz="3600" b="1" dirty="0" smtClean="0">
                <a:latin typeface="Meiryo UI" panose="020B0604030504040204" pitchFamily="50" charset="-128"/>
                <a:ea typeface="Meiryo UI" panose="020B0604030504040204" pitchFamily="50" charset="-128"/>
              </a:rPr>
              <a:t> </a:t>
            </a:r>
            <a:endParaRPr lang="ja-JP" altLang="en-US" sz="3600" b="1" dirty="0">
              <a:latin typeface="Meiryo UI" panose="020B0604030504040204" pitchFamily="50" charset="-128"/>
              <a:ea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rPr>
              <a:t>年齢</a:t>
            </a:r>
            <a:r>
              <a:rPr lang="ja-JP" altLang="en-US" sz="3600" b="1" dirty="0" smtClean="0">
                <a:solidFill>
                  <a:srgbClr val="FF0000"/>
                </a:solidFill>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未満の者は、選挙運動をする</a:t>
            </a:r>
            <a:r>
              <a:rPr lang="ja-JP" altLang="en-US" sz="3600" b="1" dirty="0" smtClean="0">
                <a:latin typeface="Meiryo UI" panose="020B0604030504040204" pitchFamily="50" charset="-128"/>
                <a:ea typeface="Meiryo UI" panose="020B0604030504040204" pitchFamily="50" charset="-128"/>
              </a:rPr>
              <a:t>こと</a:t>
            </a:r>
            <a:r>
              <a:rPr lang="ja-JP" altLang="en-US" sz="3600" b="1" dirty="0">
                <a:latin typeface="Meiryo UI" panose="020B0604030504040204" pitchFamily="50" charset="-128"/>
                <a:ea typeface="Meiryo UI" panose="020B0604030504040204" pitchFamily="50" charset="-128"/>
              </a:rPr>
              <a:t>ができない。 </a:t>
            </a:r>
          </a:p>
          <a:p>
            <a:r>
              <a:rPr lang="ja-JP" altLang="en-US" sz="3600" b="1" dirty="0" smtClean="0">
                <a:latin typeface="Meiryo UI" panose="020B0604030504040204" pitchFamily="50" charset="-128"/>
                <a:ea typeface="Meiryo UI" panose="020B0604030504040204" pitchFamily="50" charset="-128"/>
              </a:rPr>
              <a:t>何人</a:t>
            </a:r>
            <a:r>
              <a:rPr lang="ja-JP" altLang="en-US" sz="3600" b="1" dirty="0">
                <a:latin typeface="Meiryo UI" panose="020B0604030504040204" pitchFamily="50" charset="-128"/>
                <a:ea typeface="Meiryo UI" panose="020B0604030504040204" pitchFamily="50" charset="-128"/>
              </a:rPr>
              <a:t>も、年齢</a:t>
            </a:r>
            <a:r>
              <a:rPr lang="ja-JP" altLang="en-US" sz="3600" b="1" dirty="0" smtClean="0">
                <a:solidFill>
                  <a:srgbClr val="FF0000"/>
                </a:solidFill>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未満の者を使用して選挙運動をする</a:t>
            </a:r>
            <a:r>
              <a:rPr lang="ja-JP" altLang="en-US" sz="3600" b="1" dirty="0" smtClean="0">
                <a:latin typeface="Meiryo UI" panose="020B0604030504040204" pitchFamily="50" charset="-128"/>
                <a:ea typeface="Meiryo UI" panose="020B0604030504040204" pitchFamily="50" charset="-128"/>
              </a:rPr>
              <a:t>こと</a:t>
            </a:r>
            <a:r>
              <a:rPr lang="ja-JP" altLang="en-US" sz="3600" b="1" dirty="0">
                <a:latin typeface="Meiryo UI" panose="020B0604030504040204" pitchFamily="50" charset="-128"/>
                <a:ea typeface="Meiryo UI" panose="020B0604030504040204" pitchFamily="50" charset="-128"/>
              </a:rPr>
              <a:t>ができない。ただし、選挙運動のための労務に使用する</a:t>
            </a:r>
            <a:r>
              <a:rPr lang="ja-JP" altLang="en-US" sz="3600" b="1" dirty="0" smtClean="0">
                <a:latin typeface="Meiryo UI" panose="020B0604030504040204" pitchFamily="50" charset="-128"/>
                <a:ea typeface="Meiryo UI" panose="020B0604030504040204" pitchFamily="50" charset="-128"/>
              </a:rPr>
              <a:t>場合は</a:t>
            </a:r>
            <a:r>
              <a:rPr lang="ja-JP" altLang="en-US" sz="3600" b="1" dirty="0">
                <a:latin typeface="Meiryo UI" panose="020B0604030504040204" pitchFamily="50" charset="-128"/>
                <a:ea typeface="Meiryo UI" panose="020B0604030504040204" pitchFamily="50" charset="-128"/>
              </a:rPr>
              <a:t>、この限りでない。 </a:t>
            </a:r>
          </a:p>
          <a:p>
            <a:endParaRPr kumimoji="1"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54113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正方形/長方形 17"/>
          <p:cNvSpPr/>
          <p:nvPr/>
        </p:nvSpPr>
        <p:spPr>
          <a:xfrm>
            <a:off x="5292080" y="4779638"/>
            <a:ext cx="360040" cy="2160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175850" y="4779638"/>
            <a:ext cx="360040" cy="2160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499514" y="4751275"/>
            <a:ext cx="2880320" cy="307777"/>
          </a:xfrm>
          <a:prstGeom prst="rect">
            <a:avLst/>
          </a:prstGeom>
          <a:noFill/>
        </p:spPr>
        <p:txBody>
          <a:bodyPr wrap="square" rtlCol="0">
            <a:spAutoFit/>
          </a:bodyPr>
          <a:lstStyle/>
          <a:p>
            <a:r>
              <a:rPr kumimoji="1" lang="ja-JP" altLang="en-US" sz="1400" dirty="0" smtClean="0"/>
              <a:t>選挙運動期間</a:t>
            </a:r>
            <a:endParaRPr kumimoji="1" lang="ja-JP" altLang="en-US" sz="1400" dirty="0"/>
          </a:p>
        </p:txBody>
      </p:sp>
      <p:sp>
        <p:nvSpPr>
          <p:cNvPr id="21" name="テキスト ボックス 20"/>
          <p:cNvSpPr txBox="1"/>
          <p:nvPr/>
        </p:nvSpPr>
        <p:spPr>
          <a:xfrm>
            <a:off x="5724128" y="4751275"/>
            <a:ext cx="2880320" cy="307777"/>
          </a:xfrm>
          <a:prstGeom prst="rect">
            <a:avLst/>
          </a:prstGeom>
          <a:noFill/>
        </p:spPr>
        <p:txBody>
          <a:bodyPr wrap="square" rtlCol="0">
            <a:spAutoFit/>
          </a:bodyPr>
          <a:lstStyle/>
          <a:p>
            <a:r>
              <a:rPr kumimoji="1" lang="ja-JP" altLang="en-US" sz="1400" dirty="0" smtClean="0"/>
              <a:t>政治活動が認められる期間</a:t>
            </a:r>
            <a:endParaRPr kumimoji="1" lang="ja-JP" altLang="en-US" sz="1400" dirty="0"/>
          </a:p>
        </p:txBody>
      </p:sp>
      <p:sp>
        <p:nvSpPr>
          <p:cNvPr id="22" name="角丸四角形 21"/>
          <p:cNvSpPr/>
          <p:nvPr/>
        </p:nvSpPr>
        <p:spPr>
          <a:xfrm>
            <a:off x="0" y="404664"/>
            <a:ext cx="9144000" cy="5760640"/>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今夏の</a:t>
            </a: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参議院</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議員選挙</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の場合</a:t>
            </a:r>
            <a:r>
              <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平成２８年</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日（投票日）</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・選挙運動期間は</a:t>
            </a: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公示</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日から</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投票日前日までの</a:t>
            </a:r>
            <a:r>
              <a:rPr lang="en-US" altLang="ja-JP"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日までは選挙運動を行うことは禁止されている。</a:t>
            </a:r>
            <a:endPar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（事前運動の禁止）</a:t>
            </a:r>
            <a:endParaRPr kumimoji="1"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22848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91264" cy="936104"/>
          </a:xfrm>
        </p:spPr>
        <p:txBody>
          <a:bodyPr/>
          <a:lstStyle/>
          <a:p>
            <a:r>
              <a:rPr lang="ja-JP" altLang="en-US" dirty="0" smtClean="0"/>
              <a:t>　選挙権年齢と選挙人名簿登録について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5" name="テキスト ボックス 4"/>
          <p:cNvSpPr txBox="1"/>
          <p:nvPr/>
        </p:nvSpPr>
        <p:spPr>
          <a:xfrm>
            <a:off x="1043608" y="1340768"/>
            <a:ext cx="6984776" cy="523220"/>
          </a:xfrm>
          <a:prstGeom prst="rect">
            <a:avLst/>
          </a:prstGeom>
          <a:noFill/>
        </p:spPr>
        <p:txBody>
          <a:bodyPr wrap="square" rtlCol="0">
            <a:spAutoFit/>
          </a:bodyPr>
          <a:lstStyle/>
          <a:p>
            <a:r>
              <a:rPr kumimoji="1" lang="ja-JP" altLang="en-US" sz="2800" dirty="0" smtClean="0"/>
              <a:t>誕生日が平成１０年７月</a:t>
            </a:r>
            <a:r>
              <a:rPr kumimoji="1" lang="en-US" altLang="ja-JP" sz="2800" dirty="0" smtClean="0"/>
              <a:t>9</a:t>
            </a:r>
            <a:r>
              <a:rPr kumimoji="1" lang="ja-JP" altLang="en-US" sz="2800" dirty="0" smtClean="0"/>
              <a:t>日と仮定したとき</a:t>
            </a:r>
            <a:endParaRPr kumimoji="1" lang="ja-JP" altLang="en-US" sz="2800" dirty="0"/>
          </a:p>
        </p:txBody>
      </p:sp>
      <p:sp>
        <p:nvSpPr>
          <p:cNvPr id="6" name="テキスト ボックス 5"/>
          <p:cNvSpPr txBox="1"/>
          <p:nvPr/>
        </p:nvSpPr>
        <p:spPr>
          <a:xfrm>
            <a:off x="830193" y="1988840"/>
            <a:ext cx="7128792" cy="1384995"/>
          </a:xfrm>
          <a:prstGeom prst="rect">
            <a:avLst/>
          </a:prstGeom>
          <a:noFill/>
        </p:spPr>
        <p:txBody>
          <a:bodyPr wrap="square" rtlCol="0">
            <a:spAutoFit/>
          </a:bodyPr>
          <a:lstStyle/>
          <a:p>
            <a:r>
              <a:rPr kumimoji="1" lang="ja-JP" altLang="en-US" sz="2800" b="1" dirty="0" smtClean="0">
                <a:latin typeface="+mj-ea"/>
                <a:ea typeface="+mj-ea"/>
              </a:rPr>
              <a:t>　　</a:t>
            </a:r>
            <a:r>
              <a:rPr kumimoji="1" lang="ja-JP" altLang="en-US" sz="2800" b="1" dirty="0" smtClean="0">
                <a:solidFill>
                  <a:srgbClr val="002060"/>
                </a:solidFill>
                <a:latin typeface="+mj-ea"/>
                <a:ea typeface="+mj-ea"/>
              </a:rPr>
              <a:t>平成２８年７月８日の午前０時を経過して</a:t>
            </a:r>
            <a:endParaRPr kumimoji="1" lang="en-US" altLang="ja-JP" sz="2800" b="1" dirty="0" smtClean="0">
              <a:solidFill>
                <a:srgbClr val="002060"/>
              </a:solidFill>
              <a:latin typeface="+mj-ea"/>
              <a:ea typeface="+mj-ea"/>
            </a:endParaRPr>
          </a:p>
          <a:p>
            <a:r>
              <a:rPr lang="ja-JP" altLang="en-US" sz="2800" b="1" dirty="0" smtClean="0">
                <a:solidFill>
                  <a:srgbClr val="002060"/>
                </a:solidFill>
                <a:latin typeface="+mj-ea"/>
                <a:ea typeface="+mj-ea"/>
              </a:rPr>
              <a:t>　　選挙権年齢が１８歳</a:t>
            </a:r>
            <a:r>
              <a:rPr lang="ja-JP" altLang="en-US" sz="2800" b="1" dirty="0">
                <a:solidFill>
                  <a:srgbClr val="002060"/>
                </a:solidFill>
                <a:latin typeface="+mj-ea"/>
                <a:ea typeface="+mj-ea"/>
              </a:rPr>
              <a:t>に到達</a:t>
            </a:r>
            <a:r>
              <a:rPr lang="ja-JP" altLang="en-US" sz="2800" b="1" dirty="0" smtClean="0">
                <a:solidFill>
                  <a:srgbClr val="002060"/>
                </a:solidFill>
                <a:latin typeface="+mj-ea"/>
                <a:ea typeface="+mj-ea"/>
              </a:rPr>
              <a:t>する。・・・①</a:t>
            </a:r>
            <a:endParaRPr lang="en-US" altLang="ja-JP" sz="2800" b="1" dirty="0" smtClean="0">
              <a:solidFill>
                <a:srgbClr val="002060"/>
              </a:solidFill>
              <a:latin typeface="+mj-ea"/>
              <a:ea typeface="+mj-ea"/>
            </a:endParaRPr>
          </a:p>
          <a:p>
            <a:r>
              <a:rPr lang="ja-JP" altLang="en-US" sz="2800" b="1" dirty="0" smtClean="0">
                <a:solidFill>
                  <a:srgbClr val="002060"/>
                </a:solidFill>
                <a:latin typeface="+mj-ea"/>
                <a:ea typeface="+mj-ea"/>
              </a:rPr>
              <a:t>　　　　　</a:t>
            </a:r>
            <a:r>
              <a:rPr lang="en-US" altLang="ja-JP" sz="2800" b="1" dirty="0" smtClean="0">
                <a:solidFill>
                  <a:srgbClr val="002060"/>
                </a:solidFill>
                <a:latin typeface="+mj-ea"/>
                <a:ea typeface="+mj-ea"/>
              </a:rPr>
              <a:t>(</a:t>
            </a:r>
            <a:r>
              <a:rPr lang="ja-JP" altLang="en-US" sz="2800" b="1" dirty="0" smtClean="0">
                <a:solidFill>
                  <a:srgbClr val="002060"/>
                </a:solidFill>
                <a:latin typeface="+mj-ea"/>
                <a:ea typeface="+mj-ea"/>
              </a:rPr>
              <a:t>年齢計算二関スル法律による）</a:t>
            </a:r>
            <a:endParaRPr kumimoji="1" lang="ja-JP" altLang="en-US" sz="2800" b="1" dirty="0">
              <a:solidFill>
                <a:srgbClr val="002060"/>
              </a:solidFill>
              <a:latin typeface="+mj-ea"/>
              <a:ea typeface="+mj-ea"/>
            </a:endParaRPr>
          </a:p>
        </p:txBody>
      </p:sp>
      <p:sp>
        <p:nvSpPr>
          <p:cNvPr id="7" name="テキスト ボックス 6"/>
          <p:cNvSpPr txBox="1"/>
          <p:nvPr/>
        </p:nvSpPr>
        <p:spPr>
          <a:xfrm>
            <a:off x="1187624" y="3501008"/>
            <a:ext cx="6912768" cy="3539430"/>
          </a:xfrm>
          <a:prstGeom prst="rect">
            <a:avLst/>
          </a:prstGeom>
          <a:noFill/>
        </p:spPr>
        <p:txBody>
          <a:bodyPr wrap="square" rtlCol="0">
            <a:spAutoFit/>
          </a:bodyPr>
          <a:lstStyle/>
          <a:p>
            <a:endParaRPr kumimoji="1" lang="en-US" altLang="ja-JP" sz="2800" b="1" dirty="0" smtClean="0">
              <a:solidFill>
                <a:srgbClr val="FF0000"/>
              </a:solidFill>
              <a:latin typeface="+mn-ea"/>
            </a:endParaRPr>
          </a:p>
          <a:p>
            <a:r>
              <a:rPr kumimoji="1" lang="ja-JP" altLang="en-US" sz="2800" b="1" dirty="0" smtClean="0">
                <a:solidFill>
                  <a:srgbClr val="FF0000"/>
                </a:solidFill>
                <a:latin typeface="+mn-ea"/>
              </a:rPr>
              <a:t>選挙人名簿に登録されるための条件は？</a:t>
            </a:r>
            <a:endParaRPr kumimoji="1" lang="en-US" altLang="ja-JP" sz="2800" b="1" dirty="0" smtClean="0">
              <a:solidFill>
                <a:srgbClr val="FF0000"/>
              </a:solidFill>
              <a:latin typeface="+mn-ea"/>
            </a:endParaRPr>
          </a:p>
          <a:p>
            <a:endParaRPr kumimoji="1" lang="en-US" altLang="ja-JP" sz="2800" b="1" dirty="0" smtClean="0">
              <a:latin typeface="+mn-ea"/>
            </a:endParaRPr>
          </a:p>
          <a:p>
            <a:r>
              <a:rPr lang="ja-JP" altLang="en-US" sz="2800" b="1" dirty="0" smtClean="0">
                <a:solidFill>
                  <a:srgbClr val="002060"/>
                </a:solidFill>
                <a:latin typeface="+mn-ea"/>
              </a:rPr>
              <a:t>平成２８年３月２１日から６月２１日</a:t>
            </a:r>
            <a:r>
              <a:rPr lang="en-US" altLang="ja-JP" sz="2800" b="1" dirty="0" smtClean="0">
                <a:solidFill>
                  <a:srgbClr val="002060"/>
                </a:solidFill>
                <a:latin typeface="+mn-ea"/>
              </a:rPr>
              <a:t>(</a:t>
            </a:r>
            <a:r>
              <a:rPr lang="ja-JP" altLang="en-US" sz="2800" b="1" dirty="0" smtClean="0">
                <a:solidFill>
                  <a:srgbClr val="002060"/>
                </a:solidFill>
                <a:latin typeface="+mn-ea"/>
              </a:rPr>
              <a:t>基準日登録日）まで引き続き３か月間住民票を一度も動かすことなく居住していること。・・・②</a:t>
            </a:r>
            <a:endParaRPr lang="en-US" altLang="ja-JP" sz="2800" b="1" dirty="0" smtClean="0">
              <a:solidFill>
                <a:srgbClr val="002060"/>
              </a:solidFill>
              <a:latin typeface="+mn-ea"/>
            </a:endParaRPr>
          </a:p>
          <a:p>
            <a:r>
              <a:rPr lang="ja-JP" altLang="en-US" sz="2800" b="1" dirty="0" smtClean="0">
                <a:solidFill>
                  <a:srgbClr val="002060"/>
                </a:solidFill>
                <a:latin typeface="+mn-ea"/>
              </a:rPr>
              <a:t>①と②の条件を満たすこと。</a:t>
            </a:r>
            <a:endParaRPr lang="en-US" altLang="ja-JP" sz="2800" b="1" dirty="0">
              <a:solidFill>
                <a:srgbClr val="002060"/>
              </a:solidFill>
              <a:latin typeface="+mn-ea"/>
            </a:endParaRPr>
          </a:p>
          <a:p>
            <a:endParaRPr kumimoji="1" lang="ja-JP" altLang="en-US" sz="2800" b="1" dirty="0">
              <a:latin typeface="+mn-ea"/>
            </a:endParaRPr>
          </a:p>
        </p:txBody>
      </p:sp>
    </p:spTree>
    <p:extLst>
      <p:ext uri="{BB962C8B-B14F-4D97-AF65-F5344CB8AC3E}">
        <p14:creationId xmlns:p14="http://schemas.microsoft.com/office/powerpoint/2010/main" val="3622320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下矢印吹き出し 3"/>
          <p:cNvSpPr/>
          <p:nvPr/>
        </p:nvSpPr>
        <p:spPr>
          <a:xfrm>
            <a:off x="755576" y="1268760"/>
            <a:ext cx="7632848" cy="4752528"/>
          </a:xfrm>
          <a:prstGeom prst="downArrowCallout">
            <a:avLst>
              <a:gd name="adj1" fmla="val 11615"/>
              <a:gd name="adj2" fmla="val 15798"/>
              <a:gd name="adj3" fmla="val 19144"/>
              <a:gd name="adj4" fmla="val 733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投票依頼</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街頭演説行為</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選挙事務所での活動</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や動画の拡散</a:t>
            </a:r>
            <a:endParaRPr kumimoji="1" lang="ja-JP" altLang="en-US" sz="5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228600" y="5805264"/>
            <a:ext cx="8686800" cy="841248"/>
          </a:xfrm>
        </p:spPr>
        <p:txBody>
          <a:bodyPr>
            <a:normAutofit/>
          </a:bodyPr>
          <a:lstStyle/>
          <a:p>
            <a:pPr algn="ct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これからは</a:t>
            </a:r>
            <a:r>
              <a:rPr kumimoji="1" lang="ja-JP" altLang="en-US" sz="4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できるよう</a:t>
            </a: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になる</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乗算記号 2"/>
          <p:cNvSpPr/>
          <p:nvPr/>
        </p:nvSpPr>
        <p:spPr>
          <a:xfrm>
            <a:off x="1844697" y="659821"/>
            <a:ext cx="5454606" cy="4785403"/>
          </a:xfrm>
          <a:prstGeom prst="mathMultiply">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タイトル 1"/>
          <p:cNvSpPr txBox="1">
            <a:spLocks/>
          </p:cNvSpPr>
          <p:nvPr/>
        </p:nvSpPr>
        <p:spPr>
          <a:xfrm>
            <a:off x="457200" y="455221"/>
            <a:ext cx="8686800" cy="841248"/>
          </a:xfrm>
          <a:prstGeom prst="rect">
            <a:avLst/>
          </a:prstGeom>
        </p:spPr>
        <p:txBody>
          <a:bodyPr vert="horz" anchor="ctr">
            <a:normAutofit/>
          </a:bodyPr>
          <a:lst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これまでの</a:t>
            </a:r>
            <a:r>
              <a:rPr lang="en-US" altLang="ja-JP" sz="44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歳は選挙運動が禁止</a:t>
            </a:r>
            <a:endParaRPr lang="ja-JP" altLang="en-US" sz="4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426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859216" cy="900018"/>
          </a:xfrm>
        </p:spPr>
        <p:txBody>
          <a:bodyPr>
            <a:normAutofit/>
          </a:bodyPr>
          <a:lstStyle/>
          <a:p>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　　誰</a:t>
            </a: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もが</a:t>
            </a: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してはいけないこと</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913080109"/>
              </p:ext>
            </p:extLst>
          </p:nvPr>
        </p:nvGraphicFramePr>
        <p:xfrm>
          <a:off x="228600" y="1412776"/>
          <a:ext cx="8686800"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1483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6633"/>
            <a:ext cx="8229600" cy="1143000"/>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さいごに</a:t>
            </a:r>
            <a: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27</a:t>
            </a:fld>
            <a:endParaRPr kumimoji="1" lang="ja-JP" altLang="en-US"/>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389467257"/>
              </p:ext>
            </p:extLst>
          </p:nvPr>
        </p:nvGraphicFramePr>
        <p:xfrm>
          <a:off x="0" y="1268760"/>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56591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3</a:t>
            </a:fld>
            <a:endParaRPr kumimoji="1" lang="ja-JP" altLang="en-US"/>
          </a:p>
        </p:txBody>
      </p:sp>
      <p:sp>
        <p:nvSpPr>
          <p:cNvPr id="2" name="タイトル 1"/>
          <p:cNvSpPr>
            <a:spLocks noGrp="1"/>
          </p:cNvSpPr>
          <p:nvPr>
            <p:ph type="title" idx="4294967295"/>
          </p:nvPr>
        </p:nvSpPr>
        <p:spPr>
          <a:xfrm>
            <a:off x="0" y="274638"/>
            <a:ext cx="8229600" cy="1143000"/>
          </a:xfrm>
        </p:spPr>
        <p:txBody>
          <a:bodyPr>
            <a:normAutofit/>
          </a:bodyPr>
          <a:lstStyle/>
          <a:p>
            <a:pPr lvl="0"/>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こんなに低い？若年層の投票率</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10.66.163.2\default\選挙課啓発係\A  Let'sすたでぃ選挙\27 Let'sすたでぃ選挙\１　版下作成\4 納品物\H26衆　年代別投票行動調査結果グラフ.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8" y="1849632"/>
            <a:ext cx="9073008" cy="417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5095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4</a:t>
            </a:fld>
            <a:endParaRPr lang="ja-JP" altLang="en-US"/>
          </a:p>
        </p:txBody>
      </p:sp>
      <p:sp>
        <p:nvSpPr>
          <p:cNvPr id="3" name="タイトル 2"/>
          <p:cNvSpPr>
            <a:spLocks noGrp="1"/>
          </p:cNvSpPr>
          <p:nvPr>
            <p:ph type="title" idx="4294967295"/>
          </p:nvPr>
        </p:nvSpPr>
        <p:spPr>
          <a:xfrm>
            <a:off x="0" y="274638"/>
            <a:ext cx="9144000" cy="1143000"/>
          </a:xfrm>
        </p:spPr>
        <p:txBody>
          <a:bodyPr>
            <a:no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投票所入場整理券と投票用紙</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62957">
            <a:off x="824022" y="2818326"/>
            <a:ext cx="5220827" cy="2520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3088">
            <a:off x="6732242" y="3429001"/>
            <a:ext cx="1762125" cy="2828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780710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solidFill>
                  <a:prstClr val="black">
                    <a:lumMod val="75000"/>
                    <a:lumOff val="25000"/>
                  </a:prstClr>
                </a:solidFill>
              </a:rPr>
              <a:pPr/>
              <a:t>5</a:t>
            </a:fld>
            <a:endParaRPr lang="ja-JP" altLang="en-US">
              <a:solidFill>
                <a:prstClr val="black">
                  <a:lumMod val="75000"/>
                  <a:lumOff val="25000"/>
                </a:prstClr>
              </a:solidFill>
            </a:endParaRPr>
          </a:p>
        </p:txBody>
      </p:sp>
      <p:graphicFrame>
        <p:nvGraphicFramePr>
          <p:cNvPr id="3" name="グラフ 2"/>
          <p:cNvGraphicFramePr/>
          <p:nvPr>
            <p:extLst>
              <p:ext uri="{D42A27DB-BD31-4B8C-83A1-F6EECF244321}">
                <p14:modId xmlns:p14="http://schemas.microsoft.com/office/powerpoint/2010/main" val="1344718874"/>
              </p:ext>
            </p:extLst>
          </p:nvPr>
        </p:nvGraphicFramePr>
        <p:xfrm>
          <a:off x="1043608" y="836712"/>
          <a:ext cx="7416824"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971600" y="332656"/>
            <a:ext cx="7632848" cy="400110"/>
          </a:xfrm>
          <a:prstGeom prst="rect">
            <a:avLst/>
          </a:prstGeom>
          <a:noFill/>
        </p:spPr>
        <p:txBody>
          <a:bodyPr wrap="square" rtlCol="0">
            <a:spAutoFit/>
          </a:bodyPr>
          <a:lstStyle/>
          <a:p>
            <a:r>
              <a:rPr lang="ja-JP" altLang="en-US" b="1" dirty="0" smtClean="0"/>
              <a:t>　</a:t>
            </a:r>
            <a:r>
              <a:rPr lang="ja-JP" altLang="en-US" sz="2000" b="1" dirty="0" smtClean="0"/>
              <a:t>　</a:t>
            </a:r>
            <a:r>
              <a:rPr lang="ja-JP" altLang="en-US" sz="2000" b="1" dirty="0" smtClean="0">
                <a:latin typeface="+mj-ea"/>
                <a:ea typeface="+mj-ea"/>
              </a:rPr>
              <a:t>参議院</a:t>
            </a:r>
            <a:r>
              <a:rPr lang="en-US" altLang="ja-JP" sz="2000" b="1" dirty="0" smtClean="0">
                <a:latin typeface="+mj-ea"/>
                <a:ea typeface="+mj-ea"/>
              </a:rPr>
              <a:t>(</a:t>
            </a:r>
            <a:r>
              <a:rPr lang="ja-JP" altLang="en-US" sz="2000" b="1" dirty="0" smtClean="0">
                <a:latin typeface="+mj-ea"/>
                <a:ea typeface="+mj-ea"/>
              </a:rPr>
              <a:t>東京都選出</a:t>
            </a:r>
            <a:r>
              <a:rPr lang="en-US" altLang="ja-JP" sz="2000" b="1" dirty="0" smtClean="0">
                <a:latin typeface="+mj-ea"/>
                <a:ea typeface="+mj-ea"/>
              </a:rPr>
              <a:t>)</a:t>
            </a:r>
            <a:r>
              <a:rPr lang="ja-JP" altLang="en-US" sz="2000" b="1" dirty="0" smtClean="0">
                <a:latin typeface="+mj-ea"/>
                <a:ea typeface="+mj-ea"/>
              </a:rPr>
              <a:t>議員選挙年代別投票率</a:t>
            </a:r>
            <a:r>
              <a:rPr lang="en-US" altLang="ja-JP" sz="2000" b="1" dirty="0" smtClean="0">
                <a:latin typeface="+mj-ea"/>
                <a:ea typeface="+mj-ea"/>
              </a:rPr>
              <a:t>(</a:t>
            </a:r>
            <a:r>
              <a:rPr lang="ja-JP" altLang="en-US" sz="2000" b="1" dirty="0" smtClean="0">
                <a:latin typeface="+mj-ea"/>
                <a:ea typeface="+mj-ea"/>
              </a:rPr>
              <a:t>全投票区）</a:t>
            </a:r>
            <a:endParaRPr kumimoji="1" lang="ja-JP" altLang="en-US" sz="2000" b="1" dirty="0">
              <a:latin typeface="+mj-ea"/>
              <a:ea typeface="+mj-ea"/>
            </a:endParaRPr>
          </a:p>
        </p:txBody>
      </p:sp>
    </p:spTree>
    <p:extLst>
      <p:ext uri="{BB962C8B-B14F-4D97-AF65-F5344CB8AC3E}">
        <p14:creationId xmlns:p14="http://schemas.microsoft.com/office/powerpoint/2010/main" val="296317012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solidFill>
                  <a:prstClr val="black">
                    <a:lumMod val="75000"/>
                    <a:lumOff val="25000"/>
                  </a:prstClr>
                </a:solidFill>
              </a:rPr>
              <a:pPr/>
              <a:t>6</a:t>
            </a:fld>
            <a:endParaRPr lang="ja-JP" altLang="en-US">
              <a:solidFill>
                <a:prstClr val="black">
                  <a:lumMod val="75000"/>
                  <a:lumOff val="2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773113"/>
            <a:ext cx="8218487"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33344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bwMode="gray"/>
        <p:txBody>
          <a:bodyPr/>
          <a:lstStyle/>
          <a:p>
            <a:fld id="{2CBDC335-1703-4FE2-A439-FA110269A54C}" type="slidenum">
              <a:rPr lang="ja-JP" altLang="en-US" smtClean="0"/>
              <a:pPr/>
              <a:t>7</a:t>
            </a:fld>
            <a:endParaRPr lang="ja-JP" altLang="en-US"/>
          </a:p>
        </p:txBody>
      </p:sp>
      <p:pic>
        <p:nvPicPr>
          <p:cNvPr id="9" name="図 8"/>
          <p:cNvPicPr>
            <a:picLocks noChangeAspect="1"/>
          </p:cNvPicPr>
          <p:nvPr/>
        </p:nvPicPr>
        <p:blipFill rotWithShape="1">
          <a:blip r:embed="rId3"/>
          <a:srcRect l="27330" t="15767" r="25063" b="36852"/>
          <a:stretch/>
        </p:blipFill>
        <p:spPr bwMode="gray">
          <a:xfrm>
            <a:off x="686782" y="727253"/>
            <a:ext cx="1728192" cy="1728192"/>
          </a:xfrm>
          <a:prstGeom prst="rect">
            <a:avLst/>
          </a:prstGeom>
        </p:spPr>
      </p:pic>
      <p:sp>
        <p:nvSpPr>
          <p:cNvPr id="11" name="正方形/長方形 10"/>
          <p:cNvSpPr/>
          <p:nvPr/>
        </p:nvSpPr>
        <p:spPr bwMode="gray">
          <a:xfrm>
            <a:off x="1550878" y="692696"/>
            <a:ext cx="7593123" cy="1754326"/>
          </a:xfrm>
          <a:prstGeom prst="rect">
            <a:avLst/>
          </a:prstGeom>
        </p:spPr>
        <p:txBody>
          <a:bodyPr wrap="square">
            <a:spAutoFit/>
          </a:bodyPr>
          <a:lstStyle/>
          <a:p>
            <a:r>
              <a:rPr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投票の当日、旅行に行く予定があるんだけど</a:t>
            </a:r>
            <a:r>
              <a:rPr lang="en-US" altLang="ja-JP" sz="5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bwMode="gray">
          <a:xfrm>
            <a:off x="162001" y="3734984"/>
            <a:ext cx="8820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1962002" y="3284984"/>
            <a:ext cx="5220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62001" y="5245357"/>
            <a:ext cx="8820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1962002" y="4795357"/>
            <a:ext cx="5220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bwMode="gray">
          <a:xfrm>
            <a:off x="2483770" y="3464954"/>
            <a:ext cx="540060" cy="540060"/>
          </a:xfrm>
          <a:prstGeom prst="ellipse">
            <a:avLst/>
          </a:prstGeom>
          <a:solidFill>
            <a:srgbClr val="FF0000"/>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3059835" y="3284984"/>
            <a:ext cx="3726771" cy="923330"/>
          </a:xfrm>
          <a:prstGeom prst="rect">
            <a:avLst/>
          </a:prstGeom>
          <a:noFill/>
        </p:spPr>
        <p:txBody>
          <a:bodyPr wrap="square" rtlCol="0">
            <a:sp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投票できる</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3059834" y="4797152"/>
            <a:ext cx="4176464" cy="923330"/>
          </a:xfrm>
          <a:prstGeom prst="rect">
            <a:avLst/>
          </a:prstGeom>
          <a:noFill/>
        </p:spPr>
        <p:txBody>
          <a:bodyPr wrap="square" rtlCol="0">
            <a:sp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投票できない</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bwMode="gray">
          <a:xfrm>
            <a:off x="2483770" y="4963926"/>
            <a:ext cx="540060" cy="540060"/>
          </a:xfrm>
          <a:prstGeom prst="ellipse">
            <a:avLst/>
          </a:prstGeom>
          <a:solidFill>
            <a:schemeClr val="tx2"/>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416092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bwMode="gray"/>
        <p:txBody>
          <a:bodyPr/>
          <a:lstStyle/>
          <a:p>
            <a:fld id="{2CBDC335-1703-4FE2-A439-FA110269A54C}" type="slidenum">
              <a:rPr lang="ja-JP" altLang="en-US" smtClean="0">
                <a:latin typeface="Meiryo UI" panose="020B0604030504040204" pitchFamily="50" charset="-128"/>
                <a:ea typeface="Meiryo UI" panose="020B0604030504040204" pitchFamily="50" charset="-128"/>
                <a:cs typeface="Meiryo UI" panose="020B0604030504040204" pitchFamily="50" charset="-128"/>
              </a:rPr>
              <a:pPr/>
              <a:t>8</a:t>
            </a:fld>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gray">
          <a:xfrm>
            <a:off x="899594" y="1124744"/>
            <a:ext cx="2954655" cy="923330"/>
          </a:xfrm>
          <a:prstGeom prst="rect">
            <a:avLst/>
          </a:prstGeom>
          <a:noFill/>
        </p:spPr>
        <p:txBody>
          <a:bodyPr wrap="none" rtlCol="0">
            <a:spAutoFit/>
          </a:bodyPr>
          <a:lstStyle/>
          <a:p>
            <a:pPr algn="ctr"/>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61011" y="2663333"/>
            <a:ext cx="1063112"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491882" y="5962156"/>
            <a:ext cx="90281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084168" y="1346173"/>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038697" y="1916832"/>
            <a:ext cx="32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004051" y="2028280"/>
            <a:ext cx="3224813" cy="2751522"/>
          </a:xfrm>
          <a:prstGeom prst="rect">
            <a:avLst/>
          </a:prstGeom>
        </p:spPr>
        <p:txBody>
          <a:bodyPr wrap="square">
            <a:spAutoFit/>
          </a:bodyPr>
          <a:lstStyle/>
          <a:p>
            <a:pPr>
              <a:lnSpc>
                <a:spcPct val="12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投票日当日に予定がある場合は、</a:t>
            </a:r>
            <a:r>
              <a:rPr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期日前投票</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ができます</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当日と同様２０時まで投票することができます</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a:xfrm>
            <a:off x="1007738" y="3296004"/>
            <a:ext cx="2772175" cy="26532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bwMode="gray">
          <a:xfrm>
            <a:off x="461012" y="3709481"/>
            <a:ext cx="3846460" cy="1015663"/>
          </a:xfrm>
          <a:prstGeom prst="rect">
            <a:avLst/>
          </a:prstGeom>
          <a:noFill/>
        </p:spPr>
        <p:txBody>
          <a:bodyPr wrap="square" rtlCol="0">
            <a:spAutoFit/>
          </a:bodyPr>
          <a:lstStyle/>
          <a:p>
            <a:pPr algn="dist"/>
            <a:r>
              <a:rPr kumimoji="1" lang="ja-JP" altLang="en-US" sz="6000" b="1" dirty="0" smtClean="0">
                <a:ln w="19050">
                  <a:solidFill>
                    <a:schemeClr val="bg1"/>
                  </a:solidFill>
                </a:ln>
                <a:latin typeface="Meiryo UI" panose="020B0604030504040204" pitchFamily="50" charset="-128"/>
                <a:ea typeface="Meiryo UI" panose="020B0604030504040204" pitchFamily="50" charset="-128"/>
                <a:cs typeface="Meiryo UI" panose="020B0604030504040204" pitchFamily="50" charset="-128"/>
              </a:rPr>
              <a:t>投票できる</a:t>
            </a:r>
            <a:endParaRPr kumimoji="1" lang="ja-JP" altLang="en-US" sz="6000" b="1" dirty="0">
              <a:ln w="190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874987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457200"/>
            <a:ext cx="8686800" cy="667544"/>
          </a:xfrm>
        </p:spPr>
        <p:txBody>
          <a:bodyPr>
            <a:normAutofit/>
          </a:bodyPr>
          <a:lstStyle/>
          <a:p>
            <a:r>
              <a:rPr kumimoji="1" lang="ja-JP" altLang="en-US" sz="3200" dirty="0" smtClean="0"/>
              <a:t>不在者投票について</a:t>
            </a:r>
            <a:endParaRPr kumimoji="1" lang="ja-JP" altLang="en-US" sz="3200" dirty="0"/>
          </a:p>
        </p:txBody>
      </p:sp>
      <p:sp>
        <p:nvSpPr>
          <p:cNvPr id="3" name="コンテンツ プレースホルダー 2"/>
          <p:cNvSpPr>
            <a:spLocks noGrp="1"/>
          </p:cNvSpPr>
          <p:nvPr>
            <p:ph idx="1"/>
          </p:nvPr>
        </p:nvSpPr>
        <p:spPr>
          <a:xfrm>
            <a:off x="457202" y="1052736"/>
            <a:ext cx="8229600" cy="5544616"/>
          </a:xfrm>
        </p:spPr>
        <p:txBody>
          <a:bodyPr>
            <a:noAutofit/>
          </a:bodyPr>
          <a:lstStyle/>
          <a:p>
            <a:r>
              <a:rPr kumimoji="1" lang="ja-JP" altLang="en-US" sz="2900" dirty="0" smtClean="0">
                <a:latin typeface="+mj-ea"/>
                <a:ea typeface="+mj-ea"/>
              </a:rPr>
              <a:t>不在者投票を行う事由があること。</a:t>
            </a:r>
            <a:endParaRPr kumimoji="1" lang="en-US" altLang="ja-JP" sz="2900" dirty="0" smtClean="0">
              <a:latin typeface="+mj-ea"/>
              <a:ea typeface="+mj-ea"/>
            </a:endParaRPr>
          </a:p>
          <a:p>
            <a:r>
              <a:rPr lang="ja-JP" altLang="en-US" sz="2900" dirty="0">
                <a:latin typeface="+mj-ea"/>
                <a:ea typeface="+mj-ea"/>
              </a:rPr>
              <a:t>事前</a:t>
            </a:r>
            <a:r>
              <a:rPr lang="ja-JP" altLang="en-US" sz="2900" dirty="0" smtClean="0">
                <a:latin typeface="+mj-ea"/>
                <a:ea typeface="+mj-ea"/>
              </a:rPr>
              <a:t>に「名簿登録地選挙管理委員会」へ文書による「不在者投票用紙請求書兼宣誓書」を提出すること。（</a:t>
            </a:r>
            <a:r>
              <a:rPr lang="en-US" altLang="ja-JP" sz="2900" dirty="0" smtClean="0">
                <a:latin typeface="+mj-ea"/>
                <a:ea typeface="+mj-ea"/>
              </a:rPr>
              <a:t>E</a:t>
            </a:r>
            <a:r>
              <a:rPr lang="ja-JP" altLang="en-US" sz="2900" dirty="0" smtClean="0">
                <a:latin typeface="+mj-ea"/>
                <a:ea typeface="+mj-ea"/>
              </a:rPr>
              <a:t>メール、ファックス等は不可）</a:t>
            </a:r>
            <a:endParaRPr lang="en-US" altLang="ja-JP" sz="2900" dirty="0" smtClean="0">
              <a:latin typeface="+mj-ea"/>
              <a:ea typeface="+mj-ea"/>
            </a:endParaRPr>
          </a:p>
          <a:p>
            <a:r>
              <a:rPr kumimoji="1" lang="ja-JP" altLang="en-US" sz="2900" dirty="0" smtClean="0">
                <a:latin typeface="+mj-ea"/>
                <a:ea typeface="+mj-ea"/>
              </a:rPr>
              <a:t>書留等特別郵便で送付されてきた不在者投票用紙等必要書類を持って現在居住している選挙管理委員会の指定場所で不在者投票を行うこと。</a:t>
            </a:r>
            <a:endParaRPr kumimoji="1" lang="en-US" altLang="ja-JP" sz="2900" dirty="0" smtClean="0">
              <a:latin typeface="+mj-ea"/>
              <a:ea typeface="+mj-ea"/>
            </a:endParaRPr>
          </a:p>
          <a:p>
            <a:r>
              <a:rPr lang="ja-JP" altLang="en-US" sz="2900" dirty="0" smtClean="0">
                <a:latin typeface="+mj-ea"/>
                <a:ea typeface="+mj-ea"/>
              </a:rPr>
              <a:t>公示日の翌日から選挙期日の前日（時間は午前８時３０分から午後８時）までに不在者投票を済ませる（実際は、郵送でのやり取りになるので、時間的な猶予が必要になるためできるだけ早く）</a:t>
            </a:r>
            <a:r>
              <a:rPr lang="ja-JP" altLang="en-US" sz="2900" dirty="0" smtClean="0">
                <a:latin typeface="+mj-ea"/>
              </a:rPr>
              <a:t>こと。</a:t>
            </a:r>
            <a:endParaRPr kumimoji="1" lang="en-US" altLang="ja-JP" sz="2900" dirty="0" smtClean="0">
              <a:latin typeface="+mj-ea"/>
              <a:ea typeface="+mj-ea"/>
            </a:endParaRPr>
          </a:p>
          <a:p>
            <a:endParaRPr kumimoji="1" lang="ja-JP" altLang="en-US" sz="3000" dirty="0">
              <a:latin typeface="+mj-ea"/>
              <a:ea typeface="+mj-ea"/>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9</a:t>
            </a:fld>
            <a:endParaRPr kumimoji="1" lang="ja-JP" altLang="en-US"/>
          </a:p>
        </p:txBody>
      </p:sp>
    </p:spTree>
    <p:extLst>
      <p:ext uri="{BB962C8B-B14F-4D97-AF65-F5344CB8AC3E}">
        <p14:creationId xmlns:p14="http://schemas.microsoft.com/office/powerpoint/2010/main" val="2248633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2323</TotalTime>
  <Words>2297</Words>
  <Application>Microsoft Office PowerPoint</Application>
  <PresentationFormat>画面に合わせる (4:3)</PresentationFormat>
  <Paragraphs>297</Paragraphs>
  <Slides>27</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29" baseType="lpstr">
      <vt:lpstr>エッセンシャル</vt:lpstr>
      <vt:lpstr>Microsoft Excel グラフ</vt:lpstr>
      <vt:lpstr>選挙のはなしをしよう</vt:lpstr>
      <vt:lpstr>25年7月　参院選の年代別投票率</vt:lpstr>
      <vt:lpstr>こんなに低い？若年層の投票率</vt:lpstr>
      <vt:lpstr>投票所入場整理券と投票用紙</vt:lpstr>
      <vt:lpstr>PowerPoint プレゼンテーション</vt:lpstr>
      <vt:lpstr>PowerPoint プレゼンテーション</vt:lpstr>
      <vt:lpstr>PowerPoint プレゼンテーション</vt:lpstr>
      <vt:lpstr>PowerPoint プレゼンテーション</vt:lpstr>
      <vt:lpstr>不在者投票について</vt:lpstr>
      <vt:lpstr>PowerPoint プレゼンテーション</vt:lpstr>
      <vt:lpstr>どうしていま、選挙の話？</vt:lpstr>
      <vt:lpstr>日本の選挙の４原則</vt:lpstr>
      <vt:lpstr>棄権の理由は？</vt:lpstr>
      <vt:lpstr>投票率が低いとどうなる？</vt:lpstr>
      <vt:lpstr>18歳から選挙権！</vt:lpstr>
      <vt:lpstr>情報を集める方法は？</vt:lpstr>
      <vt:lpstr> 投票先を選ぶ基準</vt:lpstr>
      <vt:lpstr>つながっていることを忘れないで</vt:lpstr>
      <vt:lpstr>　　とても大切なこと 　　～権利と責任～</vt:lpstr>
      <vt:lpstr>ここからが「はじまり」</vt:lpstr>
      <vt:lpstr>選挙運動も18歳から！</vt:lpstr>
      <vt:lpstr>２７年６月：公職選挙法　改正</vt:lpstr>
      <vt:lpstr>PowerPoint プレゼンテーション</vt:lpstr>
      <vt:lpstr>　選挙権年齢と選挙人名簿登録について</vt:lpstr>
      <vt:lpstr>これからはできるようになる</vt:lpstr>
      <vt:lpstr>　　誰もがしてはいけないこと</vt:lpstr>
      <vt:lpstr>さいごに…</vt:lpstr>
    </vt:vector>
  </TitlesOfParts>
  <Company>TAIMS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そのとき、あなたはどうする？</dc:title>
  <dc:creator>東京都</dc:creator>
  <cp:lastModifiedBy>風見　康裕</cp:lastModifiedBy>
  <cp:revision>198</cp:revision>
  <cp:lastPrinted>2016-07-22T05:49:36Z</cp:lastPrinted>
  <dcterms:created xsi:type="dcterms:W3CDTF">2015-06-05T06:25:16Z</dcterms:created>
  <dcterms:modified xsi:type="dcterms:W3CDTF">2016-07-22T05:50:17Z</dcterms:modified>
</cp:coreProperties>
</file>